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5143500" cx="9144000"/>
  <p:notesSz cx="6858000" cy="9144000"/>
  <p:embeddedFontLst>
    <p:embeddedFont>
      <p:font typeface="Roboto"/>
      <p:regular r:id="rId45"/>
      <p:bold r:id="rId46"/>
      <p:italic r:id="rId47"/>
      <p:boldItalic r:id="rId48"/>
    </p:embeddedFont>
    <p:embeddedFont>
      <p:font typeface="Montserrat"/>
      <p:regular r:id="rId49"/>
      <p:bold r:id="rId50"/>
      <p:italic r:id="rId51"/>
      <p:boldItalic r:id="rId52"/>
    </p:embeddedFont>
    <p:embeddedFont>
      <p:font typeface="Open Sans"/>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57" roundtripDataSignature="AMtx7mi+GNKVHPM34Pst7P6gC0xWujT8H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Montserrat-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italic.fntdata"/><Relationship Id="rId50" Type="http://schemas.openxmlformats.org/officeDocument/2006/relationships/font" Target="fonts/Montserrat-bold.fntdata"/><Relationship Id="rId53" Type="http://schemas.openxmlformats.org/officeDocument/2006/relationships/font" Target="fonts/OpenSans-regular.fntdata"/><Relationship Id="rId52" Type="http://schemas.openxmlformats.org/officeDocument/2006/relationships/font" Target="fonts/Montserrat-boldItalic.fntdata"/><Relationship Id="rId11" Type="http://schemas.openxmlformats.org/officeDocument/2006/relationships/slide" Target="slides/slide6.xml"/><Relationship Id="rId55" Type="http://schemas.openxmlformats.org/officeDocument/2006/relationships/font" Target="fonts/OpenSans-italic.fntdata"/><Relationship Id="rId10" Type="http://schemas.openxmlformats.org/officeDocument/2006/relationships/slide" Target="slides/slide5.xml"/><Relationship Id="rId54" Type="http://schemas.openxmlformats.org/officeDocument/2006/relationships/font" Target="fonts/OpenSans-bold.fntdata"/><Relationship Id="rId13" Type="http://schemas.openxmlformats.org/officeDocument/2006/relationships/slide" Target="slides/slide8.xml"/><Relationship Id="rId57" Type="http://customschemas.google.com/relationships/presentationmetadata" Target="metadata"/><Relationship Id="rId12" Type="http://schemas.openxmlformats.org/officeDocument/2006/relationships/slide" Target="slides/slide7.xml"/><Relationship Id="rId56" Type="http://schemas.openxmlformats.org/officeDocument/2006/relationships/font" Target="fonts/OpenSans-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aperswithcode.com/dataset/caltech-101"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acbf523b41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acbf523b41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we learn what the features are themselves?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acbf523b4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acbf523b4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68c78df4b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68c78df4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acbf523b41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acbf523b41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acbf523b41_0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acbf523b41_0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6540eaff5f_0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g26540eaff5f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acbf523b41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acbf523b41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 wikipedia: “</a:t>
            </a:r>
            <a:r>
              <a:rPr lang="en" sz="1200">
                <a:solidFill>
                  <a:srgbClr val="474747"/>
                </a:solidFill>
                <a:highlight>
                  <a:srgbClr val="FFFFFF"/>
                </a:highlight>
                <a:latin typeface="Roboto"/>
                <a:ea typeface="Roboto"/>
                <a:cs typeface="Roboto"/>
                <a:sym typeface="Roboto"/>
              </a:rPr>
              <a:t>The first hardware implementation was Mark I Perceptron machine built in 1957 at the Cornell Aeronautical Laboratory by Frank Rosenblatt, funded by the Information Systems Branch of the United States Office of Naval Research and the Rome Air Development Center. It was first publicly demonstrated on </a:t>
            </a:r>
            <a:r>
              <a:rPr lang="en" sz="1200">
                <a:solidFill>
                  <a:srgbClr val="040C28"/>
                </a:solidFill>
                <a:latin typeface="Roboto"/>
                <a:ea typeface="Roboto"/>
                <a:cs typeface="Roboto"/>
                <a:sym typeface="Roboto"/>
              </a:rPr>
              <a:t>23 June 1960</a:t>
            </a:r>
            <a:r>
              <a:rPr lang="en" sz="1200">
                <a:solidFill>
                  <a:srgbClr val="474747"/>
                </a:solidFill>
                <a:highlight>
                  <a:srgbClr val="FFFFFF"/>
                </a:highlight>
                <a:latin typeface="Roboto"/>
                <a:ea typeface="Roboto"/>
                <a:cs typeface="Roboto"/>
                <a:sym typeface="Roboto"/>
              </a:rPr>
              <a: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acbf523b41_0_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acbf523b41_0_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595959"/>
                </a:solidFill>
                <a:highlight>
                  <a:srgbClr val="FFFFFF"/>
                </a:highlight>
              </a:rPr>
              <a:t>Frank Rosenblatt, left, and Charles W. Wightman work on part of the unit that became the first perceptron in December 1958.</a:t>
            </a:r>
            <a:endParaRPr sz="1050">
              <a:solidFill>
                <a:srgbClr val="595959"/>
              </a:solidFill>
              <a:highlight>
                <a:srgbClr val="FFFFFF"/>
              </a:highlight>
            </a:endParaRPr>
          </a:p>
          <a:p>
            <a:pPr indent="0" lvl="0" marL="0" rtl="0" algn="l">
              <a:spcBef>
                <a:spcPts val="0"/>
              </a:spcBef>
              <a:spcAft>
                <a:spcPts val="0"/>
              </a:spcAft>
              <a:buNone/>
            </a:pPr>
            <a:r>
              <a:t/>
            </a:r>
            <a:endParaRPr sz="1050">
              <a:solidFill>
                <a:srgbClr val="595959"/>
              </a:solidFill>
              <a:highlight>
                <a:srgbClr val="FFFFFF"/>
              </a:highlight>
            </a:endParaRPr>
          </a:p>
          <a:p>
            <a:pPr indent="0" lvl="0" marL="0" rtl="0" algn="l">
              <a:spcBef>
                <a:spcPts val="0"/>
              </a:spcBef>
              <a:spcAft>
                <a:spcPts val="0"/>
              </a:spcAft>
              <a:buNone/>
            </a:pPr>
            <a:r>
              <a:rPr lang="en" sz="1050">
                <a:solidFill>
                  <a:srgbClr val="595959"/>
                </a:solidFill>
                <a:highlight>
                  <a:srgbClr val="FFFFFF"/>
                </a:highlight>
              </a:rPr>
              <a:t>It is known that finding the right weights and biases is essential to trianing a neural net, but there was no means to do this.</a:t>
            </a:r>
            <a:endParaRPr sz="1050">
              <a:solidFill>
                <a:srgbClr val="595959"/>
              </a:solidFill>
              <a:highlight>
                <a:srgbClr val="FFFFFF"/>
              </a:highlight>
            </a:endParaRPr>
          </a:p>
          <a:p>
            <a:pPr indent="0" lvl="0" marL="0" rtl="0" algn="l">
              <a:spcBef>
                <a:spcPts val="0"/>
              </a:spcBef>
              <a:spcAft>
                <a:spcPts val="0"/>
              </a:spcAft>
              <a:buNone/>
            </a:pPr>
            <a:r>
              <a:rPr lang="en" sz="1050">
                <a:solidFill>
                  <a:srgbClr val="595959"/>
                </a:solidFill>
                <a:highlight>
                  <a:srgbClr val="FFFFFF"/>
                </a:highlight>
              </a:rPr>
              <a:t>Until the 1980s, backpropagation was leveraged, with stochastic gradient descent, to unlock it.</a:t>
            </a:r>
            <a:endParaRPr sz="1050">
              <a:solidFill>
                <a:srgbClr val="595959"/>
              </a:solidFill>
              <a:highlight>
                <a:srgbClr val="FFFFFF"/>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acbf523b41_0_8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g2acbf523b41_0_8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NVIDIA A100</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6540eaff5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6540eaff5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TPUs optimized for TensorFlow</a:t>
            </a:r>
            <a:endParaRPr/>
          </a:p>
          <a:p>
            <a:pPr indent="0" lvl="0" marL="0" rtl="0" algn="l">
              <a:spcBef>
                <a:spcPts val="0"/>
              </a:spcBef>
              <a:spcAft>
                <a:spcPts val="0"/>
              </a:spcAft>
              <a:buNone/>
            </a:pPr>
            <a:r>
              <a:rPr lang="en"/>
              <a:t>Energy efficient? (Google claim)</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62124d93d8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g262124d93d8_0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acbf523b41_0_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acbf523b41_0_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acbf523b41_0_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acbf523b41_0_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FLOP capacity is a logarithmic scale</a:t>
            </a:r>
            <a:endParaRPr/>
          </a:p>
          <a:p>
            <a:pPr indent="0" lvl="0" marL="0" rtl="0" algn="l">
              <a:spcBef>
                <a:spcPts val="0"/>
              </a:spcBef>
              <a:spcAft>
                <a:spcPts val="0"/>
              </a:spcAft>
              <a:buNone/>
            </a:pPr>
            <a:r>
              <a:rPr lang="en"/>
              <a:t>Moore’s Law: Transistors on chips double every two years, while cost is halved</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acbf523b41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acbf523b41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Older article</a:t>
            </a:r>
            <a:endParaRPr/>
          </a:p>
          <a:p>
            <a:pPr indent="0" lvl="0" marL="0" rtl="0" algn="l">
              <a:spcBef>
                <a:spcPts val="0"/>
              </a:spcBef>
              <a:spcAft>
                <a:spcPts val="0"/>
              </a:spcAft>
              <a:buNone/>
            </a:pPr>
            <a:r>
              <a:rPr lang="en"/>
              <a:t>Missing JAX: NumPy for Deep Learning - “NumPy Accelerator”</a:t>
            </a:r>
            <a:endParaRPr/>
          </a:p>
          <a:p>
            <a:pPr indent="-298450" lvl="0" marL="457200" rtl="0" algn="l">
              <a:spcBef>
                <a:spcPts val="0"/>
              </a:spcBef>
              <a:spcAft>
                <a:spcPts val="0"/>
              </a:spcAft>
              <a:buSzPts val="1100"/>
              <a:buChar char="-"/>
            </a:pPr>
            <a:r>
              <a:rPr lang="en"/>
              <a:t>More flexibility in the autograd process (composible functions where we rely on Chain Rule)</a:t>
            </a:r>
            <a:endParaRPr/>
          </a:p>
          <a:p>
            <a:pPr indent="-298450" lvl="0" marL="457200" rtl="0" algn="l">
              <a:spcBef>
                <a:spcPts val="0"/>
              </a:spcBef>
              <a:spcAft>
                <a:spcPts val="0"/>
              </a:spcAft>
              <a:buClr>
                <a:schemeClr val="dk1"/>
              </a:buClr>
              <a:buSzPts val="1100"/>
              <a:buChar char="-"/>
            </a:pPr>
            <a:r>
              <a:rPr lang="en">
                <a:solidFill>
                  <a:schemeClr val="dk1"/>
                </a:solidFill>
              </a:rPr>
              <a:t>Faster than NumPy on CPU</a:t>
            </a:r>
            <a:endParaRPr/>
          </a:p>
          <a:p>
            <a:pPr indent="-298450" lvl="0" marL="457200" rtl="0" algn="l">
              <a:spcBef>
                <a:spcPts val="0"/>
              </a:spcBef>
              <a:spcAft>
                <a:spcPts val="0"/>
              </a:spcAft>
              <a:buSzPts val="1100"/>
              <a:buChar char="-"/>
            </a:pPr>
            <a:r>
              <a:rPr lang="en"/>
              <a:t>Built on:</a:t>
            </a:r>
            <a:endParaRPr/>
          </a:p>
          <a:p>
            <a:pPr indent="-298450" lvl="1" marL="914400" rtl="0" algn="l">
              <a:spcBef>
                <a:spcPts val="0"/>
              </a:spcBef>
              <a:spcAft>
                <a:spcPts val="0"/>
              </a:spcAft>
              <a:buSzPts val="1100"/>
              <a:buChar char="-"/>
            </a:pPr>
            <a:r>
              <a:rPr lang="en"/>
              <a:t>Uses JIT (Just in Time compilation) which is faster</a:t>
            </a:r>
            <a:endParaRPr/>
          </a:p>
          <a:p>
            <a:pPr indent="-298450" lvl="1" marL="914400" rtl="0" algn="l">
              <a:spcBef>
                <a:spcPts val="0"/>
              </a:spcBef>
              <a:spcAft>
                <a:spcPts val="0"/>
              </a:spcAft>
              <a:buSzPts val="1100"/>
              <a:buChar char="-"/>
            </a:pPr>
            <a:r>
              <a:rPr lang="en"/>
              <a:t>Uses XLA: Accelerated Linear ALgebra library</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acbf523b41_0_1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g2acbf523b41_0_1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
                <a:solidFill>
                  <a:srgbClr val="242424"/>
                </a:solidFill>
                <a:latin typeface="Arial"/>
                <a:ea typeface="Arial"/>
                <a:cs typeface="Arial"/>
                <a:sym typeface="Arial"/>
              </a:rPr>
              <a:t>CNN Architectures Evolved from 2010–2015</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acbf523b41_0_2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g2acbf523b41_0_2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050">
                <a:solidFill>
                  <a:srgbClr val="4D5156"/>
                </a:solidFill>
                <a:highlight>
                  <a:srgbClr val="FFFFFF"/>
                </a:highlight>
                <a:latin typeface="Roboto"/>
                <a:ea typeface="Roboto"/>
                <a:cs typeface="Roboto"/>
                <a:sym typeface="Roboto"/>
              </a:rPr>
              <a:t>Caltech-101 consists </a:t>
            </a:r>
            <a:r>
              <a:rPr b="1" lang="en" sz="1050">
                <a:solidFill>
                  <a:srgbClr val="5F6368"/>
                </a:solidFill>
                <a:highlight>
                  <a:srgbClr val="FFFFFF"/>
                </a:highlight>
                <a:latin typeface="Roboto"/>
                <a:ea typeface="Roboto"/>
                <a:cs typeface="Roboto"/>
                <a:sym typeface="Roboto"/>
              </a:rPr>
              <a:t>of pictures of objects belonging to 101 classes, plus one background clutter class</a:t>
            </a:r>
            <a:r>
              <a:rPr lang="en" sz="1050">
                <a:solidFill>
                  <a:srgbClr val="4D5156"/>
                </a:solidFill>
                <a:highlight>
                  <a:srgbClr val="FFFFFF"/>
                </a:highlight>
                <a:latin typeface="Roboto"/>
                <a:ea typeface="Roboto"/>
                <a:cs typeface="Roboto"/>
                <a:sym typeface="Roboto"/>
              </a:rPr>
              <a:t>. </a:t>
            </a:r>
            <a:endParaRPr sz="1050">
              <a:solidFill>
                <a:srgbClr val="4D5156"/>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rPr lang="en" sz="1050" u="sng">
                <a:solidFill>
                  <a:schemeClr val="hlink"/>
                </a:solidFill>
                <a:highlight>
                  <a:srgbClr val="FFFFFF"/>
                </a:highlight>
                <a:latin typeface="Roboto"/>
                <a:ea typeface="Roboto"/>
                <a:cs typeface="Roboto"/>
                <a:sym typeface="Roboto"/>
                <a:hlinkClick r:id="rId2"/>
              </a:rPr>
              <a:t>https://paperswithcode.com/dataset/caltech-101</a:t>
            </a:r>
            <a:endParaRPr sz="1050">
              <a:solidFill>
                <a:srgbClr val="4D5156"/>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sz="1050">
              <a:solidFill>
                <a:srgbClr val="4D5156"/>
              </a:solidFill>
              <a:highlight>
                <a:srgbClr val="FFFFFF"/>
              </a:highlight>
              <a:latin typeface="Roboto"/>
              <a:ea typeface="Roboto"/>
              <a:cs typeface="Roboto"/>
              <a:sym typeface="Roboto"/>
            </a:endParaRPr>
          </a:p>
          <a:p>
            <a:pPr indent="0" lvl="0" marL="0" rtl="0" algn="l">
              <a:lnSpc>
                <a:spcPct val="100000"/>
              </a:lnSpc>
              <a:spcBef>
                <a:spcPts val="0"/>
              </a:spcBef>
              <a:spcAft>
                <a:spcPts val="0"/>
              </a:spcAft>
              <a:buSzPts val="1100"/>
              <a:buNone/>
            </a:pPr>
            <a:r>
              <a:rPr lang="en" sz="1050">
                <a:solidFill>
                  <a:srgbClr val="4D5156"/>
                </a:solidFill>
                <a:highlight>
                  <a:srgbClr val="FFFFFF"/>
                </a:highlight>
                <a:latin typeface="Roboto"/>
                <a:ea typeface="Roboto"/>
                <a:cs typeface="Roboto"/>
                <a:sym typeface="Roboto"/>
              </a:rPr>
              <a:t>ImageNet created by FeiFei Li and her team</a:t>
            </a:r>
            <a:endParaRPr sz="1050">
              <a:solidFill>
                <a:srgbClr val="4D5156"/>
              </a:solidFill>
              <a:highlight>
                <a:srgbClr val="FFFFFF"/>
              </a:highlight>
              <a:latin typeface="Roboto"/>
              <a:ea typeface="Roboto"/>
              <a:cs typeface="Roboto"/>
              <a:sym typeface="Robo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6540eaff5f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6540eaff5f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what this code is doing</a:t>
            </a:r>
            <a:endParaRPr/>
          </a:p>
          <a:p>
            <a:pPr indent="0" lvl="0" marL="0" rtl="0" algn="l">
              <a:spcBef>
                <a:spcPts val="0"/>
              </a:spcBef>
              <a:spcAft>
                <a:spcPts val="0"/>
              </a:spcAft>
              <a:buNone/>
            </a:pPr>
            <a:r>
              <a:rPr lang="en"/>
              <a:t>Bias term shifts the </a:t>
            </a:r>
            <a:r>
              <a:rPr lang="en"/>
              <a:t>activation</a:t>
            </a:r>
            <a:r>
              <a:rPr lang="en"/>
              <a:t> function</a:t>
            </a:r>
            <a:endParaRPr/>
          </a:p>
          <a:p>
            <a:pPr indent="0" lvl="0" marL="0" rtl="0" algn="l">
              <a:spcBef>
                <a:spcPts val="0"/>
              </a:spcBef>
              <a:spcAft>
                <a:spcPts val="0"/>
              </a:spcAft>
              <a:buNone/>
            </a:pPr>
            <a:r>
              <a:rPr lang="en"/>
              <a:t>If the model learns it doesn’t need the bias, then it sets it near 0</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6540eaff5f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6540eaff5f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6540eaff5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6540eaff5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 through feedforward, backprop, compute cost function via gradient descent, adjust weights/biases, repeat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68c78df4b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68c78df4b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 through feedforward, backprop, compute cost function via gradient descent, adjust weights/biases, repeat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68c78df4b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68c78df4b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Backpropagation!</a:t>
            </a:r>
            <a:endParaRPr/>
          </a:p>
          <a:p>
            <a:pPr indent="0" lvl="0" marL="0" rtl="0" algn="l">
              <a:spcBef>
                <a:spcPts val="0"/>
              </a:spcBef>
              <a:spcAft>
                <a:spcPts val="0"/>
              </a:spcAft>
              <a:buNone/>
            </a:pPr>
            <a:r>
              <a:rPr lang="en"/>
              <a:t>Learns what each error contributed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acbf523b41_0_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acbf523b41_0_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68c78df4b1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68c78df4b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Backpropagation!</a:t>
            </a:r>
            <a:endParaRPr/>
          </a:p>
          <a:p>
            <a:pPr indent="0" lvl="0" marL="0" rtl="0" algn="l">
              <a:spcBef>
                <a:spcPts val="0"/>
              </a:spcBef>
              <a:spcAft>
                <a:spcPts val="0"/>
              </a:spcAft>
              <a:buNone/>
            </a:pPr>
            <a:r>
              <a:rPr lang="en"/>
              <a:t>Learns what each error contributed</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68c78df4b1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68c78df4b1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Learns what each error contributed</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6a97b7527b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6a97b7527b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68c78df4b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68c78df4b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Gradient Descent based on info learned in back prop</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68c78df4b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68c78df4b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 through feedforward, backprop, compute cost function via gradient descent, adjust weights/biases, repeat</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68c78df4b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68c78df4b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Stochastic Gradient Descent… where we optimize this loss function and update the proper weights</a:t>
            </a:r>
            <a:endParaRPr/>
          </a:p>
          <a:p>
            <a:pPr indent="0" lvl="0" marL="0" rtl="0" algn="l">
              <a:spcBef>
                <a:spcPts val="0"/>
              </a:spcBef>
              <a:spcAft>
                <a:spcPts val="0"/>
              </a:spcAft>
              <a:buNone/>
            </a:pPr>
            <a:r>
              <a:rPr lang="en"/>
              <a:t>More to come on this!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6540eaff5f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6540eaff5f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6540eaff5f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6540eaff5f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acbf523b4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acbf523b4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acbf523b41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acbf523b41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6540eaff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6540eaff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acbf523b4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acbf523b4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b64f48b07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b64f48b07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6a97b7527b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g26a97b7527b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acbf523b4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acbf523b4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acbf523b41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acbf523b4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g26a97b7527b_0_8"/>
          <p:cNvSpPr txBox="1"/>
          <p:nvPr>
            <p:ph type="ctrTitle"/>
          </p:nvPr>
        </p:nvSpPr>
        <p:spPr>
          <a:xfrm>
            <a:off x="457200" y="1257300"/>
            <a:ext cx="8229600" cy="1314600"/>
          </a:xfrm>
          <a:prstGeom prst="rect">
            <a:avLst/>
          </a:prstGeom>
          <a:noFill/>
          <a:ln>
            <a:noFill/>
          </a:ln>
        </p:spPr>
        <p:txBody>
          <a:bodyPr anchorCtr="0" anchor="b" bIns="34525" lIns="69050" spcFirstLastPara="1" rIns="69050" wrap="square" tIns="34525">
            <a:noAutofit/>
          </a:bodyPr>
          <a:lstStyle>
            <a:lvl1pPr lvl="0" algn="ctr">
              <a:lnSpc>
                <a:spcPct val="90000"/>
              </a:lnSpc>
              <a:spcBef>
                <a:spcPts val="0"/>
              </a:spcBef>
              <a:spcAft>
                <a:spcPts val="0"/>
              </a:spcAft>
              <a:buSzPts val="1100"/>
              <a:buNone/>
              <a:defRPr sz="3000">
                <a:solidFill>
                  <a:schemeClr val="accent3"/>
                </a:solidFill>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15" name="Google Shape;15;g26a97b7527b_0_8"/>
          <p:cNvSpPr txBox="1"/>
          <p:nvPr>
            <p:ph idx="1" type="subTitle"/>
          </p:nvPr>
        </p:nvSpPr>
        <p:spPr>
          <a:xfrm>
            <a:off x="457200" y="2857502"/>
            <a:ext cx="8229600" cy="1869600"/>
          </a:xfrm>
          <a:prstGeom prst="rect">
            <a:avLst/>
          </a:prstGeom>
          <a:noFill/>
          <a:ln>
            <a:noFill/>
          </a:ln>
        </p:spPr>
        <p:txBody>
          <a:bodyPr anchorCtr="0" anchor="t" bIns="34525" lIns="69050" spcFirstLastPara="1" rIns="69050" wrap="square" tIns="34525">
            <a:normAutofit/>
          </a:bodyPr>
          <a:lstStyle>
            <a:lvl1pPr lvl="0" algn="ctr">
              <a:lnSpc>
                <a:spcPct val="90000"/>
              </a:lnSpc>
              <a:spcBef>
                <a:spcPts val="800"/>
              </a:spcBef>
              <a:spcAft>
                <a:spcPts val="0"/>
              </a:spcAft>
              <a:buSzPts val="2100"/>
              <a:buFont typeface="Noto Sans Symbols"/>
              <a:buNone/>
              <a:defRPr sz="2100">
                <a:solidFill>
                  <a:schemeClr val="dk2"/>
                </a:solidFill>
              </a:defRPr>
            </a:lvl1pPr>
            <a:lvl2pPr lvl="1" algn="l">
              <a:lnSpc>
                <a:spcPct val="90000"/>
              </a:lnSpc>
              <a:spcBef>
                <a:spcPts val="500"/>
              </a:spcBef>
              <a:spcAft>
                <a:spcPts val="0"/>
              </a:spcAft>
              <a:buSzPts val="1400"/>
              <a:buChar char="•"/>
              <a:defRPr/>
            </a:lvl2pPr>
            <a:lvl3pPr lvl="2" algn="l">
              <a:lnSpc>
                <a:spcPct val="90000"/>
              </a:lnSpc>
              <a:spcBef>
                <a:spcPts val="200"/>
              </a:spcBef>
              <a:spcAft>
                <a:spcPts val="0"/>
              </a:spcAft>
              <a:buSzPts val="1400"/>
              <a:buChar char="–"/>
              <a:defRPr/>
            </a:lvl3pPr>
            <a:lvl4pPr lvl="3" algn="l">
              <a:spcBef>
                <a:spcPts val="300"/>
              </a:spcBef>
              <a:spcAft>
                <a:spcPts val="0"/>
              </a:spcAft>
              <a:buSzPts val="1100"/>
              <a:buNone/>
              <a:defRPr/>
            </a:lvl4pPr>
            <a:lvl5pPr lvl="4" algn="l">
              <a:spcBef>
                <a:spcPts val="300"/>
              </a:spcBef>
              <a:spcAft>
                <a:spcPts val="0"/>
              </a:spcAft>
              <a:buSzPts val="1100"/>
              <a:buNone/>
              <a:defRPr/>
            </a:lvl5pPr>
            <a:lvl6pPr lvl="5" algn="l">
              <a:spcBef>
                <a:spcPts val="300"/>
              </a:spcBef>
              <a:spcAft>
                <a:spcPts val="0"/>
              </a:spcAft>
              <a:buSzPts val="1100"/>
              <a:buNone/>
              <a:defRPr/>
            </a:lvl6pPr>
            <a:lvl7pPr lvl="6" algn="l">
              <a:spcBef>
                <a:spcPts val="300"/>
              </a:spcBef>
              <a:spcAft>
                <a:spcPts val="0"/>
              </a:spcAft>
              <a:buSzPts val="1100"/>
              <a:buNone/>
              <a:defRPr/>
            </a:lvl7pPr>
            <a:lvl8pPr lvl="7" algn="l">
              <a:spcBef>
                <a:spcPts val="300"/>
              </a:spcBef>
              <a:spcAft>
                <a:spcPts val="0"/>
              </a:spcAft>
              <a:buSzPts val="1100"/>
              <a:buNone/>
              <a:defRPr/>
            </a:lvl8pPr>
            <a:lvl9pPr lvl="8" algn="l">
              <a:spcBef>
                <a:spcPts val="300"/>
              </a:spcBef>
              <a:spcAft>
                <a:spcPts val="0"/>
              </a:spcAft>
              <a:buSzPts val="1100"/>
              <a:buNone/>
              <a:defRPr/>
            </a:lvl9pPr>
          </a:lstStyle>
          <a:p/>
        </p:txBody>
      </p:sp>
      <p:sp>
        <p:nvSpPr>
          <p:cNvPr id="16" name="Google Shape;16;g26a97b7527b_0_8"/>
          <p:cNvSpPr txBox="1"/>
          <p:nvPr>
            <p:ph idx="12" type="sldNum"/>
          </p:nvPr>
        </p:nvSpPr>
        <p:spPr>
          <a:xfrm>
            <a:off x="8401050" y="4883447"/>
            <a:ext cx="609600" cy="171600"/>
          </a:xfrm>
          <a:prstGeom prst="rect">
            <a:avLst/>
          </a:prstGeom>
          <a:noFill/>
          <a:ln>
            <a:noFill/>
          </a:ln>
        </p:spPr>
        <p:txBody>
          <a:bodyPr anchorCtr="0" anchor="b" bIns="34275" lIns="68575" spcFirstLastPara="1" rIns="68575" wrap="square" tIns="34275">
            <a:noAutofit/>
          </a:bodyPr>
          <a:lstStyle>
            <a:lvl1pPr indent="0" lvl="0" marL="0" marR="0" algn="r">
              <a:spcBef>
                <a:spcPts val="0"/>
              </a:spcBef>
              <a:spcAft>
                <a:spcPts val="0"/>
              </a:spcAft>
              <a:buNone/>
              <a:defRPr b="0" i="0" sz="800" u="none" cap="none" strike="noStrike">
                <a:solidFill>
                  <a:schemeClr val="dk1"/>
                </a:solidFill>
                <a:latin typeface="Calibri"/>
                <a:ea typeface="Calibri"/>
                <a:cs typeface="Calibri"/>
                <a:sym typeface="Calibri"/>
              </a:defRPr>
            </a:lvl1pPr>
            <a:lvl2pPr indent="0" lvl="1" marL="0" marR="0" algn="r">
              <a:spcBef>
                <a:spcPts val="0"/>
              </a:spcBef>
              <a:spcAft>
                <a:spcPts val="0"/>
              </a:spcAft>
              <a:buNone/>
              <a:defRPr b="0" i="0" sz="800" u="none" cap="none" strike="noStrike">
                <a:solidFill>
                  <a:schemeClr val="dk1"/>
                </a:solidFill>
                <a:latin typeface="Calibri"/>
                <a:ea typeface="Calibri"/>
                <a:cs typeface="Calibri"/>
                <a:sym typeface="Calibri"/>
              </a:defRPr>
            </a:lvl2pPr>
            <a:lvl3pPr indent="0" lvl="2" marL="0" marR="0" algn="r">
              <a:spcBef>
                <a:spcPts val="0"/>
              </a:spcBef>
              <a:spcAft>
                <a:spcPts val="0"/>
              </a:spcAft>
              <a:buNone/>
              <a:defRPr b="0" i="0" sz="800" u="none" cap="none" strike="noStrike">
                <a:solidFill>
                  <a:schemeClr val="dk1"/>
                </a:solidFill>
                <a:latin typeface="Calibri"/>
                <a:ea typeface="Calibri"/>
                <a:cs typeface="Calibri"/>
                <a:sym typeface="Calibri"/>
              </a:defRPr>
            </a:lvl3pPr>
            <a:lvl4pPr indent="0" lvl="3" marL="0" marR="0" algn="r">
              <a:spcBef>
                <a:spcPts val="0"/>
              </a:spcBef>
              <a:spcAft>
                <a:spcPts val="0"/>
              </a:spcAft>
              <a:buNone/>
              <a:defRPr b="0" i="0" sz="800" u="none" cap="none" strike="noStrike">
                <a:solidFill>
                  <a:schemeClr val="dk1"/>
                </a:solidFill>
                <a:latin typeface="Calibri"/>
                <a:ea typeface="Calibri"/>
                <a:cs typeface="Calibri"/>
                <a:sym typeface="Calibri"/>
              </a:defRPr>
            </a:lvl4pPr>
            <a:lvl5pPr indent="0" lvl="4" marL="0" marR="0" algn="r">
              <a:spcBef>
                <a:spcPts val="0"/>
              </a:spcBef>
              <a:spcAft>
                <a:spcPts val="0"/>
              </a:spcAft>
              <a:buNone/>
              <a:defRPr b="0" i="0" sz="800" u="none" cap="none" strike="noStrike">
                <a:solidFill>
                  <a:schemeClr val="dk1"/>
                </a:solidFill>
                <a:latin typeface="Calibri"/>
                <a:ea typeface="Calibri"/>
                <a:cs typeface="Calibri"/>
                <a:sym typeface="Calibri"/>
              </a:defRPr>
            </a:lvl5pPr>
            <a:lvl6pPr indent="0" lvl="5" marL="0" marR="0" algn="r">
              <a:spcBef>
                <a:spcPts val="0"/>
              </a:spcBef>
              <a:spcAft>
                <a:spcPts val="0"/>
              </a:spcAft>
              <a:buNone/>
              <a:defRPr b="0" i="0" sz="800" u="none" cap="none" strike="noStrike">
                <a:solidFill>
                  <a:schemeClr val="dk1"/>
                </a:solidFill>
                <a:latin typeface="Calibri"/>
                <a:ea typeface="Calibri"/>
                <a:cs typeface="Calibri"/>
                <a:sym typeface="Calibri"/>
              </a:defRPr>
            </a:lvl6pPr>
            <a:lvl7pPr indent="0" lvl="6" marL="0" marR="0" algn="r">
              <a:spcBef>
                <a:spcPts val="0"/>
              </a:spcBef>
              <a:spcAft>
                <a:spcPts val="0"/>
              </a:spcAft>
              <a:buNone/>
              <a:defRPr b="0" i="0" sz="800" u="none" cap="none" strike="noStrike">
                <a:solidFill>
                  <a:schemeClr val="dk1"/>
                </a:solidFill>
                <a:latin typeface="Calibri"/>
                <a:ea typeface="Calibri"/>
                <a:cs typeface="Calibri"/>
                <a:sym typeface="Calibri"/>
              </a:defRPr>
            </a:lvl7pPr>
            <a:lvl8pPr indent="0" lvl="7" marL="0" marR="0" algn="r">
              <a:spcBef>
                <a:spcPts val="0"/>
              </a:spcBef>
              <a:spcAft>
                <a:spcPts val="0"/>
              </a:spcAft>
              <a:buNone/>
              <a:defRPr b="0" i="0" sz="800" u="none" cap="none" strike="noStrike">
                <a:solidFill>
                  <a:schemeClr val="dk1"/>
                </a:solidFill>
                <a:latin typeface="Calibri"/>
                <a:ea typeface="Calibri"/>
                <a:cs typeface="Calibri"/>
                <a:sym typeface="Calibri"/>
              </a:defRPr>
            </a:lvl8pPr>
            <a:lvl9pPr indent="0" lvl="8" marL="0" marR="0" algn="r">
              <a:spcBef>
                <a:spcPts val="0"/>
              </a:spcBef>
              <a:spcAft>
                <a:spcPts val="0"/>
              </a:spcAft>
              <a:buNone/>
              <a:defRPr b="0" i="0" sz="8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7" name="Google Shape;17;g26a97b7527b_0_8"/>
          <p:cNvSpPr txBox="1"/>
          <p:nvPr>
            <p:ph idx="11" type="ftr"/>
          </p:nvPr>
        </p:nvSpPr>
        <p:spPr>
          <a:xfrm>
            <a:off x="3612444" y="4883447"/>
            <a:ext cx="1874100" cy="171600"/>
          </a:xfrm>
          <a:prstGeom prst="rect">
            <a:avLst/>
          </a:prstGeom>
          <a:noFill/>
          <a:ln>
            <a:noFill/>
          </a:ln>
        </p:spPr>
        <p:txBody>
          <a:bodyPr anchorCtr="0" anchor="b" bIns="34275" lIns="68575" spcFirstLastPara="1" rIns="68575" wrap="square" tIns="34275">
            <a:noAutofit/>
          </a:bodyPr>
          <a:lstStyle>
            <a:lvl1pPr lvl="0" algn="ctr">
              <a:spcBef>
                <a:spcPts val="0"/>
              </a:spcBef>
              <a:spcAft>
                <a:spcPts val="0"/>
              </a:spcAft>
              <a:buSzPts val="1100"/>
              <a:buNone/>
              <a:defRPr b="0" i="0" sz="800">
                <a:solidFill>
                  <a:schemeClr val="dk1"/>
                </a:solidFill>
                <a:latin typeface="Calibri"/>
                <a:ea typeface="Calibri"/>
                <a:cs typeface="Calibri"/>
                <a:sym typeface="Calibri"/>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 name="Google Shape;18;g26a97b7527b_0_8"/>
          <p:cNvSpPr/>
          <p:nvPr/>
        </p:nvSpPr>
        <p:spPr>
          <a:xfrm>
            <a:off x="1" y="0"/>
            <a:ext cx="9144000" cy="743100"/>
          </a:xfrm>
          <a:prstGeom prst="rect">
            <a:avLst/>
          </a:prstGeom>
          <a:solidFill>
            <a:srgbClr val="003B4C"/>
          </a:solidFill>
          <a:ln cap="flat" cmpd="sng" w="12700">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hlink"/>
              </a:buClr>
              <a:buSzPts val="900"/>
              <a:buFont typeface="Arial"/>
              <a:buNone/>
            </a:pPr>
            <a:r>
              <a:t/>
            </a:r>
            <a:endParaRPr b="1" i="0" sz="900" u="none" cap="none" strike="noStrike">
              <a:solidFill>
                <a:schemeClr val="dk1"/>
              </a:solidFill>
              <a:latin typeface="Comic Sans MS"/>
              <a:ea typeface="Comic Sans MS"/>
              <a:cs typeface="Comic Sans MS"/>
              <a:sym typeface="Comic Sans MS"/>
            </a:endParaRPr>
          </a:p>
        </p:txBody>
      </p:sp>
      <p:pic>
        <p:nvPicPr>
          <p:cNvPr id="19" name="Google Shape;19;g26a97b7527b_0_8"/>
          <p:cNvPicPr preferRelativeResize="0"/>
          <p:nvPr/>
        </p:nvPicPr>
        <p:blipFill rotWithShape="1">
          <a:blip r:embed="rId2">
            <a:alphaModFix/>
          </a:blip>
          <a:srcRect b="0" l="0" r="0" t="0"/>
          <a:stretch/>
        </p:blipFill>
        <p:spPr>
          <a:xfrm>
            <a:off x="342900" y="180257"/>
            <a:ext cx="3760336" cy="38243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 name="Shape 20"/>
        <p:cNvGrpSpPr/>
        <p:nvPr/>
      </p:nvGrpSpPr>
      <p:grpSpPr>
        <a:xfrm>
          <a:off x="0" y="0"/>
          <a:ext cx="0" cy="0"/>
          <a:chOff x="0" y="0"/>
          <a:chExt cx="0" cy="0"/>
        </a:xfrm>
      </p:grpSpPr>
      <p:sp>
        <p:nvSpPr>
          <p:cNvPr id="21" name="Google Shape;21;g26a97b7527b_0_15"/>
          <p:cNvSpPr txBox="1"/>
          <p:nvPr>
            <p:ph type="title"/>
          </p:nvPr>
        </p:nvSpPr>
        <p:spPr>
          <a:xfrm>
            <a:off x="449344" y="385763"/>
            <a:ext cx="8229600" cy="357300"/>
          </a:xfrm>
          <a:prstGeom prst="rect">
            <a:avLst/>
          </a:prstGeom>
          <a:noFill/>
          <a:ln>
            <a:noFill/>
          </a:ln>
        </p:spPr>
        <p:txBody>
          <a:bodyPr anchorCtr="0" anchor="b" bIns="34525" lIns="69050" spcFirstLastPara="1" rIns="69050" wrap="square" tIns="34525">
            <a:noAutofit/>
          </a:bodyPr>
          <a:lstStyle>
            <a:lvl1pPr lvl="0" algn="l">
              <a:lnSpc>
                <a:spcPct val="90000"/>
              </a:lnSpc>
              <a:spcBef>
                <a:spcPts val="0"/>
              </a:spcBef>
              <a:spcAft>
                <a:spcPts val="0"/>
              </a:spcAft>
              <a:buSzPts val="1100"/>
              <a:buNone/>
              <a:defRPr>
                <a:latin typeface="Calibri"/>
                <a:ea typeface="Calibri"/>
                <a:cs typeface="Calibri"/>
                <a:sym typeface="Calibri"/>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22" name="Google Shape;22;g26a97b7527b_0_15"/>
          <p:cNvSpPr txBox="1"/>
          <p:nvPr>
            <p:ph idx="12" type="sldNum"/>
          </p:nvPr>
        </p:nvSpPr>
        <p:spPr>
          <a:xfrm>
            <a:off x="8401050" y="4883447"/>
            <a:ext cx="609600" cy="171600"/>
          </a:xfrm>
          <a:prstGeom prst="rect">
            <a:avLst/>
          </a:prstGeom>
          <a:noFill/>
          <a:ln>
            <a:noFill/>
          </a:ln>
        </p:spPr>
        <p:txBody>
          <a:bodyPr anchorCtr="0" anchor="b" bIns="34275" lIns="68575" spcFirstLastPara="1" rIns="68575" wrap="square" tIns="34275">
            <a:noAutofit/>
          </a:bodyPr>
          <a:lstStyle>
            <a:lvl1pPr indent="0" lvl="0" marL="0" marR="0" algn="r">
              <a:spcBef>
                <a:spcPts val="0"/>
              </a:spcBef>
              <a:spcAft>
                <a:spcPts val="0"/>
              </a:spcAft>
              <a:buNone/>
              <a:defRPr b="0" i="0" sz="800" u="none" cap="none" strike="noStrike">
                <a:solidFill>
                  <a:schemeClr val="dk1"/>
                </a:solidFill>
                <a:latin typeface="Calibri"/>
                <a:ea typeface="Calibri"/>
                <a:cs typeface="Calibri"/>
                <a:sym typeface="Calibri"/>
              </a:defRPr>
            </a:lvl1pPr>
            <a:lvl2pPr indent="0" lvl="1" marL="0" marR="0" algn="r">
              <a:spcBef>
                <a:spcPts val="0"/>
              </a:spcBef>
              <a:spcAft>
                <a:spcPts val="0"/>
              </a:spcAft>
              <a:buNone/>
              <a:defRPr b="0" i="0" sz="800" u="none" cap="none" strike="noStrike">
                <a:solidFill>
                  <a:schemeClr val="dk1"/>
                </a:solidFill>
                <a:latin typeface="Calibri"/>
                <a:ea typeface="Calibri"/>
                <a:cs typeface="Calibri"/>
                <a:sym typeface="Calibri"/>
              </a:defRPr>
            </a:lvl2pPr>
            <a:lvl3pPr indent="0" lvl="2" marL="0" marR="0" algn="r">
              <a:spcBef>
                <a:spcPts val="0"/>
              </a:spcBef>
              <a:spcAft>
                <a:spcPts val="0"/>
              </a:spcAft>
              <a:buNone/>
              <a:defRPr b="0" i="0" sz="800" u="none" cap="none" strike="noStrike">
                <a:solidFill>
                  <a:schemeClr val="dk1"/>
                </a:solidFill>
                <a:latin typeface="Calibri"/>
                <a:ea typeface="Calibri"/>
                <a:cs typeface="Calibri"/>
                <a:sym typeface="Calibri"/>
              </a:defRPr>
            </a:lvl3pPr>
            <a:lvl4pPr indent="0" lvl="3" marL="0" marR="0" algn="r">
              <a:spcBef>
                <a:spcPts val="0"/>
              </a:spcBef>
              <a:spcAft>
                <a:spcPts val="0"/>
              </a:spcAft>
              <a:buNone/>
              <a:defRPr b="0" i="0" sz="800" u="none" cap="none" strike="noStrike">
                <a:solidFill>
                  <a:schemeClr val="dk1"/>
                </a:solidFill>
                <a:latin typeface="Calibri"/>
                <a:ea typeface="Calibri"/>
                <a:cs typeface="Calibri"/>
                <a:sym typeface="Calibri"/>
              </a:defRPr>
            </a:lvl4pPr>
            <a:lvl5pPr indent="0" lvl="4" marL="0" marR="0" algn="r">
              <a:spcBef>
                <a:spcPts val="0"/>
              </a:spcBef>
              <a:spcAft>
                <a:spcPts val="0"/>
              </a:spcAft>
              <a:buNone/>
              <a:defRPr b="0" i="0" sz="800" u="none" cap="none" strike="noStrike">
                <a:solidFill>
                  <a:schemeClr val="dk1"/>
                </a:solidFill>
                <a:latin typeface="Calibri"/>
                <a:ea typeface="Calibri"/>
                <a:cs typeface="Calibri"/>
                <a:sym typeface="Calibri"/>
              </a:defRPr>
            </a:lvl5pPr>
            <a:lvl6pPr indent="0" lvl="5" marL="0" marR="0" algn="r">
              <a:spcBef>
                <a:spcPts val="0"/>
              </a:spcBef>
              <a:spcAft>
                <a:spcPts val="0"/>
              </a:spcAft>
              <a:buNone/>
              <a:defRPr b="0" i="0" sz="800" u="none" cap="none" strike="noStrike">
                <a:solidFill>
                  <a:schemeClr val="dk1"/>
                </a:solidFill>
                <a:latin typeface="Calibri"/>
                <a:ea typeface="Calibri"/>
                <a:cs typeface="Calibri"/>
                <a:sym typeface="Calibri"/>
              </a:defRPr>
            </a:lvl6pPr>
            <a:lvl7pPr indent="0" lvl="6" marL="0" marR="0" algn="r">
              <a:spcBef>
                <a:spcPts val="0"/>
              </a:spcBef>
              <a:spcAft>
                <a:spcPts val="0"/>
              </a:spcAft>
              <a:buNone/>
              <a:defRPr b="0" i="0" sz="800" u="none" cap="none" strike="noStrike">
                <a:solidFill>
                  <a:schemeClr val="dk1"/>
                </a:solidFill>
                <a:latin typeface="Calibri"/>
                <a:ea typeface="Calibri"/>
                <a:cs typeface="Calibri"/>
                <a:sym typeface="Calibri"/>
              </a:defRPr>
            </a:lvl7pPr>
            <a:lvl8pPr indent="0" lvl="7" marL="0" marR="0" algn="r">
              <a:spcBef>
                <a:spcPts val="0"/>
              </a:spcBef>
              <a:spcAft>
                <a:spcPts val="0"/>
              </a:spcAft>
              <a:buNone/>
              <a:defRPr b="0" i="0" sz="800" u="none" cap="none" strike="noStrike">
                <a:solidFill>
                  <a:schemeClr val="dk1"/>
                </a:solidFill>
                <a:latin typeface="Calibri"/>
                <a:ea typeface="Calibri"/>
                <a:cs typeface="Calibri"/>
                <a:sym typeface="Calibri"/>
              </a:defRPr>
            </a:lvl8pPr>
            <a:lvl9pPr indent="0" lvl="8" marL="0" marR="0" algn="r">
              <a:spcBef>
                <a:spcPts val="0"/>
              </a:spcBef>
              <a:spcAft>
                <a:spcPts val="0"/>
              </a:spcAft>
              <a:buNone/>
              <a:defRPr b="0" i="0" sz="8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g26a97b7527b_0_15"/>
          <p:cNvSpPr txBox="1"/>
          <p:nvPr>
            <p:ph idx="11" type="ftr"/>
          </p:nvPr>
        </p:nvSpPr>
        <p:spPr>
          <a:xfrm>
            <a:off x="3612444" y="4883447"/>
            <a:ext cx="1874100" cy="171600"/>
          </a:xfrm>
          <a:prstGeom prst="rect">
            <a:avLst/>
          </a:prstGeom>
          <a:noFill/>
          <a:ln>
            <a:noFill/>
          </a:ln>
        </p:spPr>
        <p:txBody>
          <a:bodyPr anchorCtr="0" anchor="b" bIns="34275" lIns="68575" spcFirstLastPara="1" rIns="68575" wrap="square" tIns="34275">
            <a:noAutofit/>
          </a:bodyPr>
          <a:lstStyle>
            <a:lvl1pPr lvl="0" algn="ctr">
              <a:spcBef>
                <a:spcPts val="0"/>
              </a:spcBef>
              <a:spcAft>
                <a:spcPts val="0"/>
              </a:spcAft>
              <a:buSzPts val="1100"/>
              <a:buNone/>
              <a:defRPr b="0" i="0" sz="800">
                <a:solidFill>
                  <a:schemeClr val="dk1"/>
                </a:solidFill>
                <a:latin typeface="Calibri"/>
                <a:ea typeface="Calibri"/>
                <a:cs typeface="Calibri"/>
                <a:sym typeface="Calibri"/>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 name="Shape 24"/>
        <p:cNvGrpSpPr/>
        <p:nvPr/>
      </p:nvGrpSpPr>
      <p:grpSpPr>
        <a:xfrm>
          <a:off x="0" y="0"/>
          <a:ext cx="0" cy="0"/>
          <a:chOff x="0" y="0"/>
          <a:chExt cx="0" cy="0"/>
        </a:xfrm>
      </p:grpSpPr>
      <p:sp>
        <p:nvSpPr>
          <p:cNvPr id="25" name="Google Shape;25;g26a97b7527b_0_19"/>
          <p:cNvSpPr txBox="1"/>
          <p:nvPr>
            <p:ph type="title"/>
          </p:nvPr>
        </p:nvSpPr>
        <p:spPr>
          <a:xfrm>
            <a:off x="457200" y="57150"/>
            <a:ext cx="8229600" cy="685800"/>
          </a:xfrm>
          <a:prstGeom prst="rect">
            <a:avLst/>
          </a:prstGeom>
          <a:noFill/>
          <a:ln>
            <a:noFill/>
          </a:ln>
        </p:spPr>
        <p:txBody>
          <a:bodyPr anchorCtr="0" anchor="b" bIns="34525" lIns="69050" spcFirstLastPara="1" rIns="69050" wrap="square" tIns="34525">
            <a:noAutofit/>
          </a:bodyPr>
          <a:lstStyle>
            <a:lvl1pPr lvl="0" algn="l">
              <a:lnSpc>
                <a:spcPct val="90000"/>
              </a:lnSpc>
              <a:spcBef>
                <a:spcPts val="0"/>
              </a:spcBef>
              <a:spcAft>
                <a:spcPts val="0"/>
              </a:spcAft>
              <a:buSzPts val="1100"/>
              <a:buNone/>
              <a:defRPr>
                <a:latin typeface="Calibri"/>
                <a:ea typeface="Calibri"/>
                <a:cs typeface="Calibri"/>
                <a:sym typeface="Calibri"/>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26" name="Google Shape;26;g26a97b7527b_0_19"/>
          <p:cNvSpPr txBox="1"/>
          <p:nvPr>
            <p:ph idx="1" type="body"/>
          </p:nvPr>
        </p:nvSpPr>
        <p:spPr>
          <a:xfrm>
            <a:off x="457200" y="857250"/>
            <a:ext cx="8229600" cy="3857700"/>
          </a:xfrm>
          <a:prstGeom prst="rect">
            <a:avLst/>
          </a:prstGeom>
          <a:noFill/>
          <a:ln>
            <a:noFill/>
          </a:ln>
        </p:spPr>
        <p:txBody>
          <a:bodyPr anchorCtr="0" anchor="t" bIns="34525" lIns="69050" spcFirstLastPara="1" rIns="69050" wrap="square" tIns="34525">
            <a:normAutofit/>
          </a:bodyPr>
          <a:lstStyle>
            <a:lvl1pPr indent="-342900" lvl="0" marL="457200" algn="l">
              <a:lnSpc>
                <a:spcPct val="90000"/>
              </a:lnSpc>
              <a:spcBef>
                <a:spcPts val="900"/>
              </a:spcBef>
              <a:spcAft>
                <a:spcPts val="0"/>
              </a:spcAft>
              <a:buSzPts val="1800"/>
              <a:buChar char="▪"/>
              <a:defRPr>
                <a:latin typeface="Calibri"/>
                <a:ea typeface="Calibri"/>
                <a:cs typeface="Calibri"/>
                <a:sym typeface="Calibri"/>
              </a:defRPr>
            </a:lvl1pPr>
            <a:lvl2pPr indent="-323850" lvl="1" marL="914400" algn="l">
              <a:lnSpc>
                <a:spcPct val="90000"/>
              </a:lnSpc>
              <a:spcBef>
                <a:spcPts val="500"/>
              </a:spcBef>
              <a:spcAft>
                <a:spcPts val="0"/>
              </a:spcAft>
              <a:buSzPts val="1500"/>
              <a:buChar char="•"/>
              <a:defRPr>
                <a:latin typeface="Calibri"/>
                <a:ea typeface="Calibri"/>
                <a:cs typeface="Calibri"/>
                <a:sym typeface="Calibri"/>
              </a:defRPr>
            </a:lvl2pPr>
            <a:lvl3pPr indent="-317500" lvl="2" marL="1371600" algn="l">
              <a:lnSpc>
                <a:spcPct val="90000"/>
              </a:lnSpc>
              <a:spcBef>
                <a:spcPts val="200"/>
              </a:spcBef>
              <a:spcAft>
                <a:spcPts val="0"/>
              </a:spcAft>
              <a:buSzPts val="1400"/>
              <a:buChar char="–"/>
              <a:defRPr>
                <a:latin typeface="Calibri"/>
                <a:ea typeface="Calibri"/>
                <a:cs typeface="Calibri"/>
                <a:sym typeface="Calibri"/>
              </a:defRPr>
            </a:lvl3pPr>
            <a:lvl4pPr indent="-228600" lvl="3" marL="1828800" algn="l">
              <a:spcBef>
                <a:spcPts val="300"/>
              </a:spcBef>
              <a:spcAft>
                <a:spcPts val="0"/>
              </a:spcAft>
              <a:buSzPts val="1100"/>
              <a:buNone/>
              <a:defRPr/>
            </a:lvl4pPr>
            <a:lvl5pPr indent="-228600" lvl="4" marL="2286000" algn="l">
              <a:spcBef>
                <a:spcPts val="300"/>
              </a:spcBef>
              <a:spcAft>
                <a:spcPts val="0"/>
              </a:spcAft>
              <a:buSzPts val="1100"/>
              <a:buNone/>
              <a:defRPr/>
            </a:lvl5pPr>
            <a:lvl6pPr indent="-228600" lvl="5" marL="2743200" algn="l">
              <a:spcBef>
                <a:spcPts val="300"/>
              </a:spcBef>
              <a:spcAft>
                <a:spcPts val="0"/>
              </a:spcAft>
              <a:buSzPts val="1100"/>
              <a:buNone/>
              <a:defRPr/>
            </a:lvl6pPr>
            <a:lvl7pPr indent="-228600" lvl="6" marL="3200400" algn="l">
              <a:spcBef>
                <a:spcPts val="300"/>
              </a:spcBef>
              <a:spcAft>
                <a:spcPts val="0"/>
              </a:spcAft>
              <a:buSzPts val="1100"/>
              <a:buNone/>
              <a:defRPr/>
            </a:lvl7pPr>
            <a:lvl8pPr indent="-228600" lvl="7" marL="3657600" algn="l">
              <a:spcBef>
                <a:spcPts val="300"/>
              </a:spcBef>
              <a:spcAft>
                <a:spcPts val="0"/>
              </a:spcAft>
              <a:buSzPts val="1100"/>
              <a:buNone/>
              <a:defRPr/>
            </a:lvl8pPr>
            <a:lvl9pPr indent="-228600" lvl="8" marL="4114800" algn="l">
              <a:spcBef>
                <a:spcPts val="300"/>
              </a:spcBef>
              <a:spcAft>
                <a:spcPts val="0"/>
              </a:spcAft>
              <a:buSzPts val="1100"/>
              <a:buNone/>
              <a:defRPr/>
            </a:lvl9pPr>
          </a:lstStyle>
          <a:p/>
        </p:txBody>
      </p:sp>
      <p:sp>
        <p:nvSpPr>
          <p:cNvPr id="27" name="Google Shape;27;g26a97b7527b_0_19"/>
          <p:cNvSpPr txBox="1"/>
          <p:nvPr>
            <p:ph idx="11" type="ftr"/>
          </p:nvPr>
        </p:nvSpPr>
        <p:spPr>
          <a:xfrm>
            <a:off x="3612444" y="4883447"/>
            <a:ext cx="1874100" cy="171600"/>
          </a:xfrm>
          <a:prstGeom prst="rect">
            <a:avLst/>
          </a:prstGeom>
          <a:noFill/>
          <a:ln>
            <a:noFill/>
          </a:ln>
        </p:spPr>
        <p:txBody>
          <a:bodyPr anchorCtr="0" anchor="b" bIns="34275" lIns="68575" spcFirstLastPara="1" rIns="68575" wrap="square" tIns="34275">
            <a:noAutofit/>
          </a:bodyPr>
          <a:lstStyle>
            <a:lvl1pPr lvl="0" algn="ctr">
              <a:spcBef>
                <a:spcPts val="0"/>
              </a:spcBef>
              <a:spcAft>
                <a:spcPts val="0"/>
              </a:spcAft>
              <a:buSzPts val="1100"/>
              <a:buNone/>
              <a:defRPr b="0" i="0" sz="800">
                <a:solidFill>
                  <a:schemeClr val="dk1"/>
                </a:solidFill>
                <a:latin typeface="Calibri"/>
                <a:ea typeface="Calibri"/>
                <a:cs typeface="Calibri"/>
                <a:sym typeface="Calibri"/>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 name="Google Shape;28;g26a97b7527b_0_19"/>
          <p:cNvSpPr txBox="1"/>
          <p:nvPr>
            <p:ph idx="12" type="sldNum"/>
          </p:nvPr>
        </p:nvSpPr>
        <p:spPr>
          <a:xfrm>
            <a:off x="8374144" y="4859156"/>
            <a:ext cx="609600" cy="171600"/>
          </a:xfrm>
          <a:prstGeom prst="rect">
            <a:avLst/>
          </a:prstGeom>
          <a:noFill/>
          <a:ln>
            <a:noFill/>
          </a:ln>
        </p:spPr>
        <p:txBody>
          <a:bodyPr anchorCtr="0" anchor="b" bIns="34275" lIns="68575" spcFirstLastPara="1" rIns="68575" wrap="square" tIns="34275">
            <a:noAutofit/>
          </a:bodyPr>
          <a:lstStyle>
            <a:lvl1pPr indent="0" lvl="0" marL="0" marR="0" algn="r">
              <a:spcBef>
                <a:spcPts val="0"/>
              </a:spcBef>
              <a:spcAft>
                <a:spcPts val="0"/>
              </a:spcAft>
              <a:buNone/>
              <a:defRPr b="0" i="0" sz="800">
                <a:solidFill>
                  <a:schemeClr val="dk1"/>
                </a:solidFill>
                <a:latin typeface="Calibri"/>
                <a:ea typeface="Calibri"/>
                <a:cs typeface="Calibri"/>
                <a:sym typeface="Calibri"/>
              </a:defRPr>
            </a:lvl1pPr>
            <a:lvl2pPr indent="0" lvl="1" marL="0" marR="0" algn="r">
              <a:spcBef>
                <a:spcPts val="0"/>
              </a:spcBef>
              <a:spcAft>
                <a:spcPts val="0"/>
              </a:spcAft>
              <a:buNone/>
              <a:defRPr b="0" i="0" sz="800">
                <a:solidFill>
                  <a:schemeClr val="dk1"/>
                </a:solidFill>
                <a:latin typeface="Calibri"/>
                <a:ea typeface="Calibri"/>
                <a:cs typeface="Calibri"/>
                <a:sym typeface="Calibri"/>
              </a:defRPr>
            </a:lvl2pPr>
            <a:lvl3pPr indent="0" lvl="2" marL="0" marR="0" algn="r">
              <a:spcBef>
                <a:spcPts val="0"/>
              </a:spcBef>
              <a:spcAft>
                <a:spcPts val="0"/>
              </a:spcAft>
              <a:buNone/>
              <a:defRPr b="0" i="0" sz="800">
                <a:solidFill>
                  <a:schemeClr val="dk1"/>
                </a:solidFill>
                <a:latin typeface="Calibri"/>
                <a:ea typeface="Calibri"/>
                <a:cs typeface="Calibri"/>
                <a:sym typeface="Calibri"/>
              </a:defRPr>
            </a:lvl3pPr>
            <a:lvl4pPr indent="0" lvl="3" marL="0" marR="0" algn="r">
              <a:spcBef>
                <a:spcPts val="0"/>
              </a:spcBef>
              <a:spcAft>
                <a:spcPts val="0"/>
              </a:spcAft>
              <a:buNone/>
              <a:defRPr b="0" i="0" sz="800">
                <a:solidFill>
                  <a:schemeClr val="dk1"/>
                </a:solidFill>
                <a:latin typeface="Calibri"/>
                <a:ea typeface="Calibri"/>
                <a:cs typeface="Calibri"/>
                <a:sym typeface="Calibri"/>
              </a:defRPr>
            </a:lvl4pPr>
            <a:lvl5pPr indent="0" lvl="4" marL="0" marR="0" algn="r">
              <a:spcBef>
                <a:spcPts val="0"/>
              </a:spcBef>
              <a:spcAft>
                <a:spcPts val="0"/>
              </a:spcAft>
              <a:buNone/>
              <a:defRPr b="0" i="0" sz="800">
                <a:solidFill>
                  <a:schemeClr val="dk1"/>
                </a:solidFill>
                <a:latin typeface="Calibri"/>
                <a:ea typeface="Calibri"/>
                <a:cs typeface="Calibri"/>
                <a:sym typeface="Calibri"/>
              </a:defRPr>
            </a:lvl5pPr>
            <a:lvl6pPr indent="0" lvl="5" marL="0" marR="0" algn="r">
              <a:spcBef>
                <a:spcPts val="0"/>
              </a:spcBef>
              <a:spcAft>
                <a:spcPts val="0"/>
              </a:spcAft>
              <a:buNone/>
              <a:defRPr b="0" i="0" sz="800">
                <a:solidFill>
                  <a:schemeClr val="dk1"/>
                </a:solidFill>
                <a:latin typeface="Calibri"/>
                <a:ea typeface="Calibri"/>
                <a:cs typeface="Calibri"/>
                <a:sym typeface="Calibri"/>
              </a:defRPr>
            </a:lvl6pPr>
            <a:lvl7pPr indent="0" lvl="6" marL="0" marR="0" algn="r">
              <a:spcBef>
                <a:spcPts val="0"/>
              </a:spcBef>
              <a:spcAft>
                <a:spcPts val="0"/>
              </a:spcAft>
              <a:buNone/>
              <a:defRPr b="0" i="0" sz="800">
                <a:solidFill>
                  <a:schemeClr val="dk1"/>
                </a:solidFill>
                <a:latin typeface="Calibri"/>
                <a:ea typeface="Calibri"/>
                <a:cs typeface="Calibri"/>
                <a:sym typeface="Calibri"/>
              </a:defRPr>
            </a:lvl7pPr>
            <a:lvl8pPr indent="0" lvl="7" marL="0" marR="0" algn="r">
              <a:spcBef>
                <a:spcPts val="0"/>
              </a:spcBef>
              <a:spcAft>
                <a:spcPts val="0"/>
              </a:spcAft>
              <a:buNone/>
              <a:defRPr b="0" i="0" sz="800">
                <a:solidFill>
                  <a:schemeClr val="dk1"/>
                </a:solidFill>
                <a:latin typeface="Calibri"/>
                <a:ea typeface="Calibri"/>
                <a:cs typeface="Calibri"/>
                <a:sym typeface="Calibri"/>
              </a:defRPr>
            </a:lvl8pPr>
            <a:lvl9pPr indent="0" lvl="8" marL="0" marR="0" algn="r">
              <a:spcBef>
                <a:spcPts val="0"/>
              </a:spcBef>
              <a:spcAft>
                <a:spcPts val="0"/>
              </a:spcAft>
              <a:buNone/>
              <a:defRPr b="0" i="0" sz="8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s_Two Content" type="twoObj">
  <p:cSld name="TWO_OBJECTS">
    <p:spTree>
      <p:nvGrpSpPr>
        <p:cNvPr id="29" name="Shape 29"/>
        <p:cNvGrpSpPr/>
        <p:nvPr/>
      </p:nvGrpSpPr>
      <p:grpSpPr>
        <a:xfrm>
          <a:off x="0" y="0"/>
          <a:ext cx="0" cy="0"/>
          <a:chOff x="0" y="0"/>
          <a:chExt cx="0" cy="0"/>
        </a:xfrm>
      </p:grpSpPr>
      <p:sp>
        <p:nvSpPr>
          <p:cNvPr id="30" name="Google Shape;30;g26a97b7527b_0_24"/>
          <p:cNvSpPr txBox="1"/>
          <p:nvPr>
            <p:ph type="title"/>
          </p:nvPr>
        </p:nvSpPr>
        <p:spPr>
          <a:xfrm>
            <a:off x="457200" y="57150"/>
            <a:ext cx="8229600" cy="685800"/>
          </a:xfrm>
          <a:prstGeom prst="rect">
            <a:avLst/>
          </a:prstGeom>
          <a:noFill/>
          <a:ln>
            <a:noFill/>
          </a:ln>
        </p:spPr>
        <p:txBody>
          <a:bodyPr anchorCtr="0" anchor="b" bIns="34525" lIns="69050" spcFirstLastPara="1" rIns="69050" wrap="square" tIns="34525">
            <a:noAutofit/>
          </a:bodyPr>
          <a:lstStyle>
            <a:lvl1pPr lvl="0" algn="l">
              <a:lnSpc>
                <a:spcPct val="90000"/>
              </a:lnSpc>
              <a:spcBef>
                <a:spcPts val="0"/>
              </a:spcBef>
              <a:spcAft>
                <a:spcPts val="0"/>
              </a:spcAft>
              <a:buSzPts val="1100"/>
              <a:buNone/>
              <a:defRPr>
                <a:latin typeface="Calibri"/>
                <a:ea typeface="Calibri"/>
                <a:cs typeface="Calibri"/>
                <a:sym typeface="Calibri"/>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31" name="Google Shape;31;g26a97b7527b_0_24"/>
          <p:cNvSpPr txBox="1"/>
          <p:nvPr>
            <p:ph idx="1" type="body"/>
          </p:nvPr>
        </p:nvSpPr>
        <p:spPr>
          <a:xfrm>
            <a:off x="457200" y="857250"/>
            <a:ext cx="4023300" cy="3818400"/>
          </a:xfrm>
          <a:prstGeom prst="rect">
            <a:avLst/>
          </a:prstGeom>
          <a:noFill/>
          <a:ln>
            <a:noFill/>
          </a:ln>
        </p:spPr>
        <p:txBody>
          <a:bodyPr anchorCtr="0" anchor="t" bIns="34525" lIns="69050" spcFirstLastPara="1" rIns="69050" wrap="square" tIns="34525">
            <a:normAutofit/>
          </a:bodyPr>
          <a:lstStyle>
            <a:lvl1pPr indent="-228600" lvl="0" marL="457200" algn="l">
              <a:lnSpc>
                <a:spcPct val="90000"/>
              </a:lnSpc>
              <a:spcBef>
                <a:spcPts val="1200"/>
              </a:spcBef>
              <a:spcAft>
                <a:spcPts val="0"/>
              </a:spcAft>
              <a:buSzPts val="1800"/>
              <a:buNone/>
              <a:defRPr b="0" i="0" sz="1800">
                <a:solidFill>
                  <a:schemeClr val="dk2"/>
                </a:solidFill>
                <a:latin typeface="Calibri"/>
                <a:ea typeface="Calibri"/>
                <a:cs typeface="Calibri"/>
                <a:sym typeface="Calibri"/>
              </a:defRPr>
            </a:lvl1pPr>
            <a:lvl2pPr indent="-342900" lvl="1" marL="914400" algn="l">
              <a:lnSpc>
                <a:spcPct val="90000"/>
              </a:lnSpc>
              <a:spcBef>
                <a:spcPts val="500"/>
              </a:spcBef>
              <a:spcAft>
                <a:spcPts val="0"/>
              </a:spcAft>
              <a:buClr>
                <a:schemeClr val="accent2"/>
              </a:buClr>
              <a:buSzPts val="1800"/>
              <a:buFont typeface="Noto Sans Symbols"/>
              <a:buChar char="▪"/>
              <a:defRPr sz="1800">
                <a:solidFill>
                  <a:schemeClr val="dk2"/>
                </a:solidFill>
                <a:latin typeface="Calibri"/>
                <a:ea typeface="Calibri"/>
                <a:cs typeface="Calibri"/>
                <a:sym typeface="Calibri"/>
              </a:defRPr>
            </a:lvl2pPr>
            <a:lvl3pPr indent="-323850" lvl="2" marL="1371600" algn="l">
              <a:lnSpc>
                <a:spcPct val="90000"/>
              </a:lnSpc>
              <a:spcBef>
                <a:spcPts val="500"/>
              </a:spcBef>
              <a:spcAft>
                <a:spcPts val="0"/>
              </a:spcAft>
              <a:buClr>
                <a:schemeClr val="accent2"/>
              </a:buClr>
              <a:buSzPts val="1500"/>
              <a:buFont typeface="Arial"/>
              <a:buChar char="•"/>
              <a:defRPr sz="1500">
                <a:solidFill>
                  <a:schemeClr val="dk2"/>
                </a:solidFill>
                <a:latin typeface="Calibri"/>
                <a:ea typeface="Calibri"/>
                <a:cs typeface="Calibri"/>
                <a:sym typeface="Calibri"/>
              </a:defRPr>
            </a:lvl3pPr>
            <a:lvl4pPr indent="-228600" lvl="3" marL="1828800" algn="l">
              <a:spcBef>
                <a:spcPts val="300"/>
              </a:spcBef>
              <a:spcAft>
                <a:spcPts val="0"/>
              </a:spcAft>
              <a:buSzPts val="1100"/>
              <a:buNone/>
              <a:defRPr sz="1400"/>
            </a:lvl4pPr>
            <a:lvl5pPr indent="-228600" lvl="4" marL="2286000" algn="l">
              <a:spcBef>
                <a:spcPts val="300"/>
              </a:spcBef>
              <a:spcAft>
                <a:spcPts val="0"/>
              </a:spcAft>
              <a:buSzPts val="1100"/>
              <a:buNone/>
              <a:defRPr sz="1400"/>
            </a:lvl5pPr>
            <a:lvl6pPr indent="-228600" lvl="5" marL="2743200" algn="l">
              <a:spcBef>
                <a:spcPts val="300"/>
              </a:spcBef>
              <a:spcAft>
                <a:spcPts val="0"/>
              </a:spcAft>
              <a:buSzPts val="1100"/>
              <a:buNone/>
              <a:defRPr sz="1400"/>
            </a:lvl6pPr>
            <a:lvl7pPr indent="-228600" lvl="6" marL="3200400" algn="l">
              <a:spcBef>
                <a:spcPts val="300"/>
              </a:spcBef>
              <a:spcAft>
                <a:spcPts val="0"/>
              </a:spcAft>
              <a:buSzPts val="1100"/>
              <a:buNone/>
              <a:defRPr sz="1400"/>
            </a:lvl7pPr>
            <a:lvl8pPr indent="-228600" lvl="7" marL="3657600" algn="l">
              <a:spcBef>
                <a:spcPts val="300"/>
              </a:spcBef>
              <a:spcAft>
                <a:spcPts val="0"/>
              </a:spcAft>
              <a:buSzPts val="1100"/>
              <a:buNone/>
              <a:defRPr sz="1400"/>
            </a:lvl8pPr>
            <a:lvl9pPr indent="-228600" lvl="8" marL="4114800" algn="l">
              <a:spcBef>
                <a:spcPts val="300"/>
              </a:spcBef>
              <a:spcAft>
                <a:spcPts val="0"/>
              </a:spcAft>
              <a:buSzPts val="1100"/>
              <a:buNone/>
              <a:defRPr sz="1400"/>
            </a:lvl9pPr>
          </a:lstStyle>
          <a:p/>
        </p:txBody>
      </p:sp>
      <p:sp>
        <p:nvSpPr>
          <p:cNvPr id="32" name="Google Shape;32;g26a97b7527b_0_24"/>
          <p:cNvSpPr txBox="1"/>
          <p:nvPr>
            <p:ph idx="2" type="body"/>
          </p:nvPr>
        </p:nvSpPr>
        <p:spPr>
          <a:xfrm>
            <a:off x="4663440" y="857250"/>
            <a:ext cx="4023300" cy="3818400"/>
          </a:xfrm>
          <a:prstGeom prst="rect">
            <a:avLst/>
          </a:prstGeom>
          <a:noFill/>
          <a:ln>
            <a:noFill/>
          </a:ln>
        </p:spPr>
        <p:txBody>
          <a:bodyPr anchorCtr="0" anchor="t" bIns="34525" lIns="69050" spcFirstLastPara="1" rIns="69050" wrap="square" tIns="34525">
            <a:normAutofit/>
          </a:bodyPr>
          <a:lstStyle>
            <a:lvl1pPr indent="-228600" lvl="0" marL="457200" algn="l">
              <a:lnSpc>
                <a:spcPct val="90000"/>
              </a:lnSpc>
              <a:spcBef>
                <a:spcPts val="1200"/>
              </a:spcBef>
              <a:spcAft>
                <a:spcPts val="0"/>
              </a:spcAft>
              <a:buSzPts val="1800"/>
              <a:buNone/>
              <a:defRPr b="0" i="0" sz="1800">
                <a:solidFill>
                  <a:schemeClr val="dk2"/>
                </a:solidFill>
                <a:latin typeface="Calibri"/>
                <a:ea typeface="Calibri"/>
                <a:cs typeface="Calibri"/>
                <a:sym typeface="Calibri"/>
              </a:defRPr>
            </a:lvl1pPr>
            <a:lvl2pPr indent="-342900" lvl="1" marL="914400" algn="l">
              <a:lnSpc>
                <a:spcPct val="90000"/>
              </a:lnSpc>
              <a:spcBef>
                <a:spcPts val="500"/>
              </a:spcBef>
              <a:spcAft>
                <a:spcPts val="0"/>
              </a:spcAft>
              <a:buClr>
                <a:schemeClr val="accent2"/>
              </a:buClr>
              <a:buSzPts val="1800"/>
              <a:buFont typeface="Noto Sans Symbols"/>
              <a:buChar char="▪"/>
              <a:defRPr sz="1800">
                <a:solidFill>
                  <a:schemeClr val="dk2"/>
                </a:solidFill>
                <a:latin typeface="Calibri"/>
                <a:ea typeface="Calibri"/>
                <a:cs typeface="Calibri"/>
                <a:sym typeface="Calibri"/>
              </a:defRPr>
            </a:lvl2pPr>
            <a:lvl3pPr indent="-323850" lvl="2" marL="1371600" algn="l">
              <a:lnSpc>
                <a:spcPct val="90000"/>
              </a:lnSpc>
              <a:spcBef>
                <a:spcPts val="500"/>
              </a:spcBef>
              <a:spcAft>
                <a:spcPts val="0"/>
              </a:spcAft>
              <a:buClr>
                <a:schemeClr val="accent2"/>
              </a:buClr>
              <a:buSzPts val="1500"/>
              <a:buFont typeface="Arial"/>
              <a:buChar char="•"/>
              <a:defRPr sz="1500">
                <a:solidFill>
                  <a:schemeClr val="dk2"/>
                </a:solidFill>
                <a:latin typeface="Calibri"/>
                <a:ea typeface="Calibri"/>
                <a:cs typeface="Calibri"/>
                <a:sym typeface="Calibri"/>
              </a:defRPr>
            </a:lvl3pPr>
            <a:lvl4pPr indent="-228600" lvl="3" marL="1828800" algn="l">
              <a:spcBef>
                <a:spcPts val="300"/>
              </a:spcBef>
              <a:spcAft>
                <a:spcPts val="0"/>
              </a:spcAft>
              <a:buSzPts val="1100"/>
              <a:buNone/>
              <a:defRPr sz="1400"/>
            </a:lvl4pPr>
            <a:lvl5pPr indent="-228600" lvl="4" marL="2286000" algn="l">
              <a:spcBef>
                <a:spcPts val="300"/>
              </a:spcBef>
              <a:spcAft>
                <a:spcPts val="0"/>
              </a:spcAft>
              <a:buSzPts val="1100"/>
              <a:buNone/>
              <a:defRPr sz="1400"/>
            </a:lvl5pPr>
            <a:lvl6pPr indent="-228600" lvl="5" marL="2743200" algn="l">
              <a:spcBef>
                <a:spcPts val="300"/>
              </a:spcBef>
              <a:spcAft>
                <a:spcPts val="0"/>
              </a:spcAft>
              <a:buSzPts val="1100"/>
              <a:buNone/>
              <a:defRPr sz="1400"/>
            </a:lvl6pPr>
            <a:lvl7pPr indent="-228600" lvl="6" marL="3200400" algn="l">
              <a:spcBef>
                <a:spcPts val="300"/>
              </a:spcBef>
              <a:spcAft>
                <a:spcPts val="0"/>
              </a:spcAft>
              <a:buSzPts val="1100"/>
              <a:buNone/>
              <a:defRPr sz="1400"/>
            </a:lvl7pPr>
            <a:lvl8pPr indent="-228600" lvl="7" marL="3657600" algn="l">
              <a:spcBef>
                <a:spcPts val="300"/>
              </a:spcBef>
              <a:spcAft>
                <a:spcPts val="0"/>
              </a:spcAft>
              <a:buSzPts val="1100"/>
              <a:buNone/>
              <a:defRPr sz="1400"/>
            </a:lvl8pPr>
            <a:lvl9pPr indent="-228600" lvl="8" marL="4114800" algn="l">
              <a:spcBef>
                <a:spcPts val="300"/>
              </a:spcBef>
              <a:spcAft>
                <a:spcPts val="0"/>
              </a:spcAft>
              <a:buSzPts val="1100"/>
              <a:buNone/>
              <a:defRPr sz="1400"/>
            </a:lvl9pPr>
          </a:lstStyle>
          <a:p/>
        </p:txBody>
      </p:sp>
      <p:sp>
        <p:nvSpPr>
          <p:cNvPr id="33" name="Google Shape;33;g26a97b7527b_0_24"/>
          <p:cNvSpPr txBox="1"/>
          <p:nvPr>
            <p:ph idx="11" type="ftr"/>
          </p:nvPr>
        </p:nvSpPr>
        <p:spPr>
          <a:xfrm>
            <a:off x="3612444" y="4883447"/>
            <a:ext cx="1874100" cy="171600"/>
          </a:xfrm>
          <a:prstGeom prst="rect">
            <a:avLst/>
          </a:prstGeom>
          <a:noFill/>
          <a:ln>
            <a:noFill/>
          </a:ln>
        </p:spPr>
        <p:txBody>
          <a:bodyPr anchorCtr="0" anchor="b" bIns="34275" lIns="68575" spcFirstLastPara="1" rIns="68575" wrap="square" tIns="34275">
            <a:noAutofit/>
          </a:bodyPr>
          <a:lstStyle>
            <a:lvl1pPr lvl="0" algn="ctr">
              <a:spcBef>
                <a:spcPts val="0"/>
              </a:spcBef>
              <a:spcAft>
                <a:spcPts val="0"/>
              </a:spcAft>
              <a:buSzPts val="1100"/>
              <a:buNone/>
              <a:defRPr b="0" i="0" sz="800">
                <a:solidFill>
                  <a:schemeClr val="dk1"/>
                </a:solidFill>
                <a:latin typeface="Calibri"/>
                <a:ea typeface="Calibri"/>
                <a:cs typeface="Calibri"/>
                <a:sym typeface="Calibri"/>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4" name="Google Shape;34;g26a97b7527b_0_24"/>
          <p:cNvSpPr txBox="1"/>
          <p:nvPr>
            <p:ph idx="12" type="sldNum"/>
          </p:nvPr>
        </p:nvSpPr>
        <p:spPr>
          <a:xfrm>
            <a:off x="8374144" y="4859156"/>
            <a:ext cx="609600" cy="171600"/>
          </a:xfrm>
          <a:prstGeom prst="rect">
            <a:avLst/>
          </a:prstGeom>
          <a:noFill/>
          <a:ln>
            <a:noFill/>
          </a:ln>
        </p:spPr>
        <p:txBody>
          <a:bodyPr anchorCtr="0" anchor="b" bIns="34275" lIns="68575" spcFirstLastPara="1" rIns="68575" wrap="square" tIns="34275">
            <a:noAutofit/>
          </a:bodyPr>
          <a:lstStyle>
            <a:lvl1pPr indent="0" lvl="0" marL="0" marR="0" algn="r">
              <a:spcBef>
                <a:spcPts val="0"/>
              </a:spcBef>
              <a:spcAft>
                <a:spcPts val="0"/>
              </a:spcAft>
              <a:buNone/>
              <a:defRPr b="0" i="0" sz="800">
                <a:solidFill>
                  <a:schemeClr val="dk1"/>
                </a:solidFill>
                <a:latin typeface="Calibri"/>
                <a:ea typeface="Calibri"/>
                <a:cs typeface="Calibri"/>
                <a:sym typeface="Calibri"/>
              </a:defRPr>
            </a:lvl1pPr>
            <a:lvl2pPr indent="0" lvl="1" marL="0" marR="0" algn="r">
              <a:spcBef>
                <a:spcPts val="0"/>
              </a:spcBef>
              <a:spcAft>
                <a:spcPts val="0"/>
              </a:spcAft>
              <a:buNone/>
              <a:defRPr b="0" i="0" sz="800">
                <a:solidFill>
                  <a:schemeClr val="dk1"/>
                </a:solidFill>
                <a:latin typeface="Calibri"/>
                <a:ea typeface="Calibri"/>
                <a:cs typeface="Calibri"/>
                <a:sym typeface="Calibri"/>
              </a:defRPr>
            </a:lvl2pPr>
            <a:lvl3pPr indent="0" lvl="2" marL="0" marR="0" algn="r">
              <a:spcBef>
                <a:spcPts val="0"/>
              </a:spcBef>
              <a:spcAft>
                <a:spcPts val="0"/>
              </a:spcAft>
              <a:buNone/>
              <a:defRPr b="0" i="0" sz="800">
                <a:solidFill>
                  <a:schemeClr val="dk1"/>
                </a:solidFill>
                <a:latin typeface="Calibri"/>
                <a:ea typeface="Calibri"/>
                <a:cs typeface="Calibri"/>
                <a:sym typeface="Calibri"/>
              </a:defRPr>
            </a:lvl3pPr>
            <a:lvl4pPr indent="0" lvl="3" marL="0" marR="0" algn="r">
              <a:spcBef>
                <a:spcPts val="0"/>
              </a:spcBef>
              <a:spcAft>
                <a:spcPts val="0"/>
              </a:spcAft>
              <a:buNone/>
              <a:defRPr b="0" i="0" sz="800">
                <a:solidFill>
                  <a:schemeClr val="dk1"/>
                </a:solidFill>
                <a:latin typeface="Calibri"/>
                <a:ea typeface="Calibri"/>
                <a:cs typeface="Calibri"/>
                <a:sym typeface="Calibri"/>
              </a:defRPr>
            </a:lvl4pPr>
            <a:lvl5pPr indent="0" lvl="4" marL="0" marR="0" algn="r">
              <a:spcBef>
                <a:spcPts val="0"/>
              </a:spcBef>
              <a:spcAft>
                <a:spcPts val="0"/>
              </a:spcAft>
              <a:buNone/>
              <a:defRPr b="0" i="0" sz="800">
                <a:solidFill>
                  <a:schemeClr val="dk1"/>
                </a:solidFill>
                <a:latin typeface="Calibri"/>
                <a:ea typeface="Calibri"/>
                <a:cs typeface="Calibri"/>
                <a:sym typeface="Calibri"/>
              </a:defRPr>
            </a:lvl5pPr>
            <a:lvl6pPr indent="0" lvl="5" marL="0" marR="0" algn="r">
              <a:spcBef>
                <a:spcPts val="0"/>
              </a:spcBef>
              <a:spcAft>
                <a:spcPts val="0"/>
              </a:spcAft>
              <a:buNone/>
              <a:defRPr b="0" i="0" sz="800">
                <a:solidFill>
                  <a:schemeClr val="dk1"/>
                </a:solidFill>
                <a:latin typeface="Calibri"/>
                <a:ea typeface="Calibri"/>
                <a:cs typeface="Calibri"/>
                <a:sym typeface="Calibri"/>
              </a:defRPr>
            </a:lvl6pPr>
            <a:lvl7pPr indent="0" lvl="6" marL="0" marR="0" algn="r">
              <a:spcBef>
                <a:spcPts val="0"/>
              </a:spcBef>
              <a:spcAft>
                <a:spcPts val="0"/>
              </a:spcAft>
              <a:buNone/>
              <a:defRPr b="0" i="0" sz="800">
                <a:solidFill>
                  <a:schemeClr val="dk1"/>
                </a:solidFill>
                <a:latin typeface="Calibri"/>
                <a:ea typeface="Calibri"/>
                <a:cs typeface="Calibri"/>
                <a:sym typeface="Calibri"/>
              </a:defRPr>
            </a:lvl7pPr>
            <a:lvl8pPr indent="0" lvl="7" marL="0" marR="0" algn="r">
              <a:spcBef>
                <a:spcPts val="0"/>
              </a:spcBef>
              <a:spcAft>
                <a:spcPts val="0"/>
              </a:spcAft>
              <a:buNone/>
              <a:defRPr b="0" i="0" sz="800">
                <a:solidFill>
                  <a:schemeClr val="dk1"/>
                </a:solidFill>
                <a:latin typeface="Calibri"/>
                <a:ea typeface="Calibri"/>
                <a:cs typeface="Calibri"/>
                <a:sym typeface="Calibri"/>
              </a:defRPr>
            </a:lvl8pPr>
            <a:lvl9pPr indent="0" lvl="8" marL="0" marR="0" algn="r">
              <a:spcBef>
                <a:spcPts val="0"/>
              </a:spcBef>
              <a:spcAft>
                <a:spcPts val="0"/>
              </a:spcAft>
              <a:buNone/>
              <a:defRPr b="0" i="0" sz="8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Content Line">
  <p:cSld name="Single Content Line">
    <p:spTree>
      <p:nvGrpSpPr>
        <p:cNvPr id="35" name="Shape 35"/>
        <p:cNvGrpSpPr/>
        <p:nvPr/>
      </p:nvGrpSpPr>
      <p:grpSpPr>
        <a:xfrm>
          <a:off x="0" y="0"/>
          <a:ext cx="0" cy="0"/>
          <a:chOff x="0" y="0"/>
          <a:chExt cx="0" cy="0"/>
        </a:xfrm>
      </p:grpSpPr>
      <p:sp>
        <p:nvSpPr>
          <p:cNvPr id="36" name="Google Shape;36;g26a97b7527b_0_30"/>
          <p:cNvSpPr txBox="1"/>
          <p:nvPr>
            <p:ph type="title"/>
          </p:nvPr>
        </p:nvSpPr>
        <p:spPr>
          <a:xfrm>
            <a:off x="457200" y="57150"/>
            <a:ext cx="8229600" cy="685800"/>
          </a:xfrm>
          <a:prstGeom prst="rect">
            <a:avLst/>
          </a:prstGeom>
          <a:noFill/>
          <a:ln>
            <a:noFill/>
          </a:ln>
        </p:spPr>
        <p:txBody>
          <a:bodyPr anchorCtr="0" anchor="b" bIns="34525" lIns="69050" spcFirstLastPara="1" rIns="69050" wrap="square" tIns="34525">
            <a:noAutofit/>
          </a:bodyPr>
          <a:lstStyle>
            <a:lvl1pPr lvl="0" algn="l">
              <a:lnSpc>
                <a:spcPct val="90000"/>
              </a:lnSpc>
              <a:spcBef>
                <a:spcPts val="0"/>
              </a:spcBef>
              <a:spcAft>
                <a:spcPts val="0"/>
              </a:spcAft>
              <a:buSzPts val="1100"/>
              <a:buNone/>
              <a:defRPr>
                <a:latin typeface="Calibri"/>
                <a:ea typeface="Calibri"/>
                <a:cs typeface="Calibri"/>
                <a:sym typeface="Calibri"/>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37" name="Google Shape;37;g26a97b7527b_0_30"/>
          <p:cNvSpPr txBox="1"/>
          <p:nvPr>
            <p:ph idx="1" type="body"/>
          </p:nvPr>
        </p:nvSpPr>
        <p:spPr>
          <a:xfrm>
            <a:off x="457200" y="869498"/>
            <a:ext cx="8229600" cy="3845400"/>
          </a:xfrm>
          <a:prstGeom prst="rect">
            <a:avLst/>
          </a:prstGeom>
          <a:noFill/>
          <a:ln>
            <a:noFill/>
          </a:ln>
        </p:spPr>
        <p:txBody>
          <a:bodyPr anchorCtr="0" anchor="t" bIns="34525" lIns="69050" spcFirstLastPara="1" rIns="69050" wrap="square" tIns="34525">
            <a:normAutofit/>
          </a:bodyPr>
          <a:lstStyle>
            <a:lvl1pPr indent="-228600" lvl="0" marL="457200" algn="l">
              <a:lnSpc>
                <a:spcPct val="90000"/>
              </a:lnSpc>
              <a:spcBef>
                <a:spcPts val="1800"/>
              </a:spcBef>
              <a:spcAft>
                <a:spcPts val="0"/>
              </a:spcAft>
              <a:buSzPts val="1800"/>
              <a:buNone/>
              <a:defRPr b="0">
                <a:latin typeface="Calibri"/>
                <a:ea typeface="Calibri"/>
                <a:cs typeface="Calibri"/>
                <a:sym typeface="Calibri"/>
              </a:defRPr>
            </a:lvl1pPr>
            <a:lvl2pPr indent="-342900" lvl="1" marL="914400" algn="l">
              <a:lnSpc>
                <a:spcPct val="90000"/>
              </a:lnSpc>
              <a:spcBef>
                <a:spcPts val="500"/>
              </a:spcBef>
              <a:spcAft>
                <a:spcPts val="0"/>
              </a:spcAft>
              <a:buSzPts val="1800"/>
              <a:buFont typeface="Noto Sans Symbols"/>
              <a:buChar char="▪"/>
              <a:defRPr sz="1800">
                <a:latin typeface="Calibri"/>
                <a:ea typeface="Calibri"/>
                <a:cs typeface="Calibri"/>
                <a:sym typeface="Calibri"/>
              </a:defRPr>
            </a:lvl2pPr>
            <a:lvl3pPr indent="-323850" lvl="2" marL="1371600" algn="l">
              <a:lnSpc>
                <a:spcPct val="90000"/>
              </a:lnSpc>
              <a:spcBef>
                <a:spcPts val="200"/>
              </a:spcBef>
              <a:spcAft>
                <a:spcPts val="0"/>
              </a:spcAft>
              <a:buSzPts val="1500"/>
              <a:buFont typeface="Arial"/>
              <a:buChar char="•"/>
              <a:defRPr sz="1500">
                <a:latin typeface="Calibri"/>
                <a:ea typeface="Calibri"/>
                <a:cs typeface="Calibri"/>
                <a:sym typeface="Calibri"/>
              </a:defRPr>
            </a:lvl3pPr>
            <a:lvl4pPr indent="-228600" lvl="3" marL="1828800" algn="l">
              <a:spcBef>
                <a:spcPts val="300"/>
              </a:spcBef>
              <a:spcAft>
                <a:spcPts val="0"/>
              </a:spcAft>
              <a:buSzPts val="1100"/>
              <a:buNone/>
              <a:defRPr/>
            </a:lvl4pPr>
            <a:lvl5pPr indent="-228600" lvl="4" marL="2286000" algn="l">
              <a:spcBef>
                <a:spcPts val="300"/>
              </a:spcBef>
              <a:spcAft>
                <a:spcPts val="0"/>
              </a:spcAft>
              <a:buSzPts val="1100"/>
              <a:buNone/>
              <a:defRPr/>
            </a:lvl5pPr>
            <a:lvl6pPr indent="-228600" lvl="5" marL="2743200" algn="l">
              <a:spcBef>
                <a:spcPts val="300"/>
              </a:spcBef>
              <a:spcAft>
                <a:spcPts val="0"/>
              </a:spcAft>
              <a:buSzPts val="1100"/>
              <a:buNone/>
              <a:defRPr/>
            </a:lvl6pPr>
            <a:lvl7pPr indent="-228600" lvl="6" marL="3200400" algn="l">
              <a:spcBef>
                <a:spcPts val="300"/>
              </a:spcBef>
              <a:spcAft>
                <a:spcPts val="0"/>
              </a:spcAft>
              <a:buSzPts val="1100"/>
              <a:buNone/>
              <a:defRPr/>
            </a:lvl7pPr>
            <a:lvl8pPr indent="-228600" lvl="7" marL="3657600" algn="l">
              <a:spcBef>
                <a:spcPts val="300"/>
              </a:spcBef>
              <a:spcAft>
                <a:spcPts val="0"/>
              </a:spcAft>
              <a:buSzPts val="1100"/>
              <a:buNone/>
              <a:defRPr/>
            </a:lvl8pPr>
            <a:lvl9pPr indent="-228600" lvl="8" marL="4114800" algn="l">
              <a:spcBef>
                <a:spcPts val="300"/>
              </a:spcBef>
              <a:spcAft>
                <a:spcPts val="0"/>
              </a:spcAft>
              <a:buSzPts val="1100"/>
              <a:buNone/>
              <a:defRPr/>
            </a:lvl9pPr>
          </a:lstStyle>
          <a:p/>
        </p:txBody>
      </p:sp>
      <p:sp>
        <p:nvSpPr>
          <p:cNvPr id="38" name="Google Shape;38;g26a97b7527b_0_30"/>
          <p:cNvSpPr txBox="1"/>
          <p:nvPr>
            <p:ph idx="12" type="sldNum"/>
          </p:nvPr>
        </p:nvSpPr>
        <p:spPr>
          <a:xfrm>
            <a:off x="8401050" y="4883447"/>
            <a:ext cx="609600" cy="171600"/>
          </a:xfrm>
          <a:prstGeom prst="rect">
            <a:avLst/>
          </a:prstGeom>
          <a:noFill/>
          <a:ln>
            <a:noFill/>
          </a:ln>
        </p:spPr>
        <p:txBody>
          <a:bodyPr anchorCtr="0" anchor="b" bIns="34275" lIns="68575" spcFirstLastPara="1" rIns="68575" wrap="square" tIns="34275">
            <a:noAutofit/>
          </a:bodyPr>
          <a:lstStyle>
            <a:lvl1pPr indent="0" lvl="0" marL="0" marR="0" algn="r">
              <a:spcBef>
                <a:spcPts val="0"/>
              </a:spcBef>
              <a:spcAft>
                <a:spcPts val="0"/>
              </a:spcAft>
              <a:buNone/>
              <a:defRPr b="0" i="0" sz="800">
                <a:solidFill>
                  <a:schemeClr val="dk1"/>
                </a:solidFill>
                <a:latin typeface="Calibri"/>
                <a:ea typeface="Calibri"/>
                <a:cs typeface="Calibri"/>
                <a:sym typeface="Calibri"/>
              </a:defRPr>
            </a:lvl1pPr>
            <a:lvl2pPr indent="0" lvl="1" marL="0" marR="0" algn="r">
              <a:spcBef>
                <a:spcPts val="0"/>
              </a:spcBef>
              <a:spcAft>
                <a:spcPts val="0"/>
              </a:spcAft>
              <a:buNone/>
              <a:defRPr b="0" i="0" sz="800">
                <a:solidFill>
                  <a:schemeClr val="dk1"/>
                </a:solidFill>
                <a:latin typeface="Calibri"/>
                <a:ea typeface="Calibri"/>
                <a:cs typeface="Calibri"/>
                <a:sym typeface="Calibri"/>
              </a:defRPr>
            </a:lvl2pPr>
            <a:lvl3pPr indent="0" lvl="2" marL="0" marR="0" algn="r">
              <a:spcBef>
                <a:spcPts val="0"/>
              </a:spcBef>
              <a:spcAft>
                <a:spcPts val="0"/>
              </a:spcAft>
              <a:buNone/>
              <a:defRPr b="0" i="0" sz="800">
                <a:solidFill>
                  <a:schemeClr val="dk1"/>
                </a:solidFill>
                <a:latin typeface="Calibri"/>
                <a:ea typeface="Calibri"/>
                <a:cs typeface="Calibri"/>
                <a:sym typeface="Calibri"/>
              </a:defRPr>
            </a:lvl3pPr>
            <a:lvl4pPr indent="0" lvl="3" marL="0" marR="0" algn="r">
              <a:spcBef>
                <a:spcPts val="0"/>
              </a:spcBef>
              <a:spcAft>
                <a:spcPts val="0"/>
              </a:spcAft>
              <a:buNone/>
              <a:defRPr b="0" i="0" sz="800">
                <a:solidFill>
                  <a:schemeClr val="dk1"/>
                </a:solidFill>
                <a:latin typeface="Calibri"/>
                <a:ea typeface="Calibri"/>
                <a:cs typeface="Calibri"/>
                <a:sym typeface="Calibri"/>
              </a:defRPr>
            </a:lvl4pPr>
            <a:lvl5pPr indent="0" lvl="4" marL="0" marR="0" algn="r">
              <a:spcBef>
                <a:spcPts val="0"/>
              </a:spcBef>
              <a:spcAft>
                <a:spcPts val="0"/>
              </a:spcAft>
              <a:buNone/>
              <a:defRPr b="0" i="0" sz="800">
                <a:solidFill>
                  <a:schemeClr val="dk1"/>
                </a:solidFill>
                <a:latin typeface="Calibri"/>
                <a:ea typeface="Calibri"/>
                <a:cs typeface="Calibri"/>
                <a:sym typeface="Calibri"/>
              </a:defRPr>
            </a:lvl5pPr>
            <a:lvl6pPr indent="0" lvl="5" marL="0" marR="0" algn="r">
              <a:spcBef>
                <a:spcPts val="0"/>
              </a:spcBef>
              <a:spcAft>
                <a:spcPts val="0"/>
              </a:spcAft>
              <a:buNone/>
              <a:defRPr b="0" i="0" sz="800">
                <a:solidFill>
                  <a:schemeClr val="dk1"/>
                </a:solidFill>
                <a:latin typeface="Calibri"/>
                <a:ea typeface="Calibri"/>
                <a:cs typeface="Calibri"/>
                <a:sym typeface="Calibri"/>
              </a:defRPr>
            </a:lvl6pPr>
            <a:lvl7pPr indent="0" lvl="6" marL="0" marR="0" algn="r">
              <a:spcBef>
                <a:spcPts val="0"/>
              </a:spcBef>
              <a:spcAft>
                <a:spcPts val="0"/>
              </a:spcAft>
              <a:buNone/>
              <a:defRPr b="0" i="0" sz="800">
                <a:solidFill>
                  <a:schemeClr val="dk1"/>
                </a:solidFill>
                <a:latin typeface="Calibri"/>
                <a:ea typeface="Calibri"/>
                <a:cs typeface="Calibri"/>
                <a:sym typeface="Calibri"/>
              </a:defRPr>
            </a:lvl7pPr>
            <a:lvl8pPr indent="0" lvl="7" marL="0" marR="0" algn="r">
              <a:spcBef>
                <a:spcPts val="0"/>
              </a:spcBef>
              <a:spcAft>
                <a:spcPts val="0"/>
              </a:spcAft>
              <a:buNone/>
              <a:defRPr b="0" i="0" sz="800">
                <a:solidFill>
                  <a:schemeClr val="dk1"/>
                </a:solidFill>
                <a:latin typeface="Calibri"/>
                <a:ea typeface="Calibri"/>
                <a:cs typeface="Calibri"/>
                <a:sym typeface="Calibri"/>
              </a:defRPr>
            </a:lvl8pPr>
            <a:lvl9pPr indent="0" lvl="8" marL="0" marR="0" algn="r">
              <a:spcBef>
                <a:spcPts val="0"/>
              </a:spcBef>
              <a:spcAft>
                <a:spcPts val="0"/>
              </a:spcAft>
              <a:buNone/>
              <a:defRPr b="0" i="0" sz="8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39" name="Google Shape;39;g26a97b7527b_0_30"/>
          <p:cNvSpPr txBox="1"/>
          <p:nvPr>
            <p:ph idx="11" type="ftr"/>
          </p:nvPr>
        </p:nvSpPr>
        <p:spPr>
          <a:xfrm>
            <a:off x="3612444" y="4883447"/>
            <a:ext cx="1874100" cy="171600"/>
          </a:xfrm>
          <a:prstGeom prst="rect">
            <a:avLst/>
          </a:prstGeom>
          <a:noFill/>
          <a:ln>
            <a:noFill/>
          </a:ln>
        </p:spPr>
        <p:txBody>
          <a:bodyPr anchorCtr="0" anchor="b" bIns="34275" lIns="68575" spcFirstLastPara="1" rIns="68575" wrap="square" tIns="34275">
            <a:noAutofit/>
          </a:bodyPr>
          <a:lstStyle>
            <a:lvl1pPr lvl="0" algn="ctr">
              <a:spcBef>
                <a:spcPts val="0"/>
              </a:spcBef>
              <a:spcAft>
                <a:spcPts val="0"/>
              </a:spcAft>
              <a:buSzPts val="1100"/>
              <a:buNone/>
              <a:defRPr b="0" i="0" sz="800">
                <a:solidFill>
                  <a:schemeClr val="dk1"/>
                </a:solidFill>
                <a:latin typeface="Calibri"/>
                <a:ea typeface="Calibri"/>
                <a:cs typeface="Calibri"/>
                <a:sym typeface="Calibri"/>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Section Title">
    <p:spTree>
      <p:nvGrpSpPr>
        <p:cNvPr id="40" name="Shape 40"/>
        <p:cNvGrpSpPr/>
        <p:nvPr/>
      </p:nvGrpSpPr>
      <p:grpSpPr>
        <a:xfrm>
          <a:off x="0" y="0"/>
          <a:ext cx="0" cy="0"/>
          <a:chOff x="0" y="0"/>
          <a:chExt cx="0" cy="0"/>
        </a:xfrm>
      </p:grpSpPr>
      <p:sp>
        <p:nvSpPr>
          <p:cNvPr id="41" name="Google Shape;41;g26a97b7527b_0_35"/>
          <p:cNvSpPr txBox="1"/>
          <p:nvPr>
            <p:ph type="ctrTitle"/>
          </p:nvPr>
        </p:nvSpPr>
        <p:spPr>
          <a:xfrm>
            <a:off x="457200" y="1257300"/>
            <a:ext cx="8229600" cy="1314600"/>
          </a:xfrm>
          <a:prstGeom prst="rect">
            <a:avLst/>
          </a:prstGeom>
          <a:noFill/>
          <a:ln>
            <a:noFill/>
          </a:ln>
        </p:spPr>
        <p:txBody>
          <a:bodyPr anchorCtr="0" anchor="b" bIns="34525" lIns="69050" spcFirstLastPara="1" rIns="69050" wrap="square" tIns="34525">
            <a:noAutofit/>
          </a:bodyPr>
          <a:lstStyle>
            <a:lvl1pPr lvl="0" algn="ctr">
              <a:lnSpc>
                <a:spcPct val="90000"/>
              </a:lnSpc>
              <a:spcBef>
                <a:spcPts val="0"/>
              </a:spcBef>
              <a:spcAft>
                <a:spcPts val="0"/>
              </a:spcAft>
              <a:buSzPts val="1100"/>
              <a:buNone/>
              <a:defRPr sz="3000"/>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42" name="Google Shape;42;g26a97b7527b_0_35"/>
          <p:cNvSpPr txBox="1"/>
          <p:nvPr>
            <p:ph idx="1" type="subTitle"/>
          </p:nvPr>
        </p:nvSpPr>
        <p:spPr>
          <a:xfrm>
            <a:off x="457200" y="2857500"/>
            <a:ext cx="8229600" cy="1857300"/>
          </a:xfrm>
          <a:prstGeom prst="rect">
            <a:avLst/>
          </a:prstGeom>
          <a:noFill/>
          <a:ln>
            <a:noFill/>
          </a:ln>
        </p:spPr>
        <p:txBody>
          <a:bodyPr anchorCtr="0" anchor="t" bIns="34525" lIns="69050" spcFirstLastPara="1" rIns="69050" wrap="square" tIns="34525">
            <a:normAutofit/>
          </a:bodyPr>
          <a:lstStyle>
            <a:lvl1pPr lvl="0" algn="ctr">
              <a:lnSpc>
                <a:spcPct val="90000"/>
              </a:lnSpc>
              <a:spcBef>
                <a:spcPts val="800"/>
              </a:spcBef>
              <a:spcAft>
                <a:spcPts val="0"/>
              </a:spcAft>
              <a:buSzPts val="2100"/>
              <a:buFont typeface="Noto Sans Symbols"/>
              <a:buNone/>
              <a:defRPr sz="2100">
                <a:solidFill>
                  <a:schemeClr val="dk2"/>
                </a:solidFill>
              </a:defRPr>
            </a:lvl1pPr>
            <a:lvl2pPr lvl="1" algn="l">
              <a:lnSpc>
                <a:spcPct val="90000"/>
              </a:lnSpc>
              <a:spcBef>
                <a:spcPts val="500"/>
              </a:spcBef>
              <a:spcAft>
                <a:spcPts val="0"/>
              </a:spcAft>
              <a:buSzPts val="1400"/>
              <a:buChar char="•"/>
              <a:defRPr/>
            </a:lvl2pPr>
            <a:lvl3pPr lvl="2" algn="l">
              <a:lnSpc>
                <a:spcPct val="90000"/>
              </a:lnSpc>
              <a:spcBef>
                <a:spcPts val="200"/>
              </a:spcBef>
              <a:spcAft>
                <a:spcPts val="0"/>
              </a:spcAft>
              <a:buSzPts val="1400"/>
              <a:buChar char="–"/>
              <a:defRPr/>
            </a:lvl3pPr>
            <a:lvl4pPr lvl="3" algn="l">
              <a:spcBef>
                <a:spcPts val="300"/>
              </a:spcBef>
              <a:spcAft>
                <a:spcPts val="0"/>
              </a:spcAft>
              <a:buSzPts val="1100"/>
              <a:buNone/>
              <a:defRPr/>
            </a:lvl4pPr>
            <a:lvl5pPr lvl="4" algn="l">
              <a:spcBef>
                <a:spcPts val="300"/>
              </a:spcBef>
              <a:spcAft>
                <a:spcPts val="0"/>
              </a:spcAft>
              <a:buSzPts val="1100"/>
              <a:buNone/>
              <a:defRPr/>
            </a:lvl5pPr>
            <a:lvl6pPr lvl="5" algn="l">
              <a:spcBef>
                <a:spcPts val="300"/>
              </a:spcBef>
              <a:spcAft>
                <a:spcPts val="0"/>
              </a:spcAft>
              <a:buSzPts val="1100"/>
              <a:buNone/>
              <a:defRPr/>
            </a:lvl6pPr>
            <a:lvl7pPr lvl="6" algn="l">
              <a:spcBef>
                <a:spcPts val="300"/>
              </a:spcBef>
              <a:spcAft>
                <a:spcPts val="0"/>
              </a:spcAft>
              <a:buSzPts val="1100"/>
              <a:buNone/>
              <a:defRPr/>
            </a:lvl7pPr>
            <a:lvl8pPr lvl="7" algn="l">
              <a:spcBef>
                <a:spcPts val="300"/>
              </a:spcBef>
              <a:spcAft>
                <a:spcPts val="0"/>
              </a:spcAft>
              <a:buSzPts val="1100"/>
              <a:buNone/>
              <a:defRPr/>
            </a:lvl8pPr>
            <a:lvl9pPr lvl="8" algn="l">
              <a:spcBef>
                <a:spcPts val="300"/>
              </a:spcBef>
              <a:spcAft>
                <a:spcPts val="0"/>
              </a:spcAft>
              <a:buSzPts val="1100"/>
              <a:buNone/>
              <a:defRPr/>
            </a:lvl9pPr>
          </a:lstStyle>
          <a:p/>
        </p:txBody>
      </p:sp>
      <p:sp>
        <p:nvSpPr>
          <p:cNvPr id="43" name="Google Shape;43;g26a97b7527b_0_35"/>
          <p:cNvSpPr txBox="1"/>
          <p:nvPr>
            <p:ph idx="12" type="sldNum"/>
          </p:nvPr>
        </p:nvSpPr>
        <p:spPr>
          <a:xfrm>
            <a:off x="8401050" y="4883447"/>
            <a:ext cx="609600" cy="171600"/>
          </a:xfrm>
          <a:prstGeom prst="rect">
            <a:avLst/>
          </a:prstGeom>
          <a:noFill/>
          <a:ln>
            <a:noFill/>
          </a:ln>
        </p:spPr>
        <p:txBody>
          <a:bodyPr anchorCtr="0" anchor="b" bIns="34275" lIns="68575" spcFirstLastPara="1" rIns="68575" wrap="square" tIns="34275">
            <a:noAutofit/>
          </a:bodyPr>
          <a:lstStyle>
            <a:lvl1pPr indent="0" lvl="0" marL="0" marR="0" algn="r">
              <a:spcBef>
                <a:spcPts val="0"/>
              </a:spcBef>
              <a:spcAft>
                <a:spcPts val="0"/>
              </a:spcAft>
              <a:buNone/>
              <a:defRPr b="0" i="0" sz="800">
                <a:solidFill>
                  <a:schemeClr val="dk1"/>
                </a:solidFill>
                <a:latin typeface="Calibri"/>
                <a:ea typeface="Calibri"/>
                <a:cs typeface="Calibri"/>
                <a:sym typeface="Calibri"/>
              </a:defRPr>
            </a:lvl1pPr>
            <a:lvl2pPr indent="0" lvl="1" marL="0" marR="0" algn="r">
              <a:spcBef>
                <a:spcPts val="0"/>
              </a:spcBef>
              <a:spcAft>
                <a:spcPts val="0"/>
              </a:spcAft>
              <a:buNone/>
              <a:defRPr b="0" i="0" sz="800">
                <a:solidFill>
                  <a:schemeClr val="dk1"/>
                </a:solidFill>
                <a:latin typeface="Calibri"/>
                <a:ea typeface="Calibri"/>
                <a:cs typeface="Calibri"/>
                <a:sym typeface="Calibri"/>
              </a:defRPr>
            </a:lvl2pPr>
            <a:lvl3pPr indent="0" lvl="2" marL="0" marR="0" algn="r">
              <a:spcBef>
                <a:spcPts val="0"/>
              </a:spcBef>
              <a:spcAft>
                <a:spcPts val="0"/>
              </a:spcAft>
              <a:buNone/>
              <a:defRPr b="0" i="0" sz="800">
                <a:solidFill>
                  <a:schemeClr val="dk1"/>
                </a:solidFill>
                <a:latin typeface="Calibri"/>
                <a:ea typeface="Calibri"/>
                <a:cs typeface="Calibri"/>
                <a:sym typeface="Calibri"/>
              </a:defRPr>
            </a:lvl3pPr>
            <a:lvl4pPr indent="0" lvl="3" marL="0" marR="0" algn="r">
              <a:spcBef>
                <a:spcPts val="0"/>
              </a:spcBef>
              <a:spcAft>
                <a:spcPts val="0"/>
              </a:spcAft>
              <a:buNone/>
              <a:defRPr b="0" i="0" sz="800">
                <a:solidFill>
                  <a:schemeClr val="dk1"/>
                </a:solidFill>
                <a:latin typeface="Calibri"/>
                <a:ea typeface="Calibri"/>
                <a:cs typeface="Calibri"/>
                <a:sym typeface="Calibri"/>
              </a:defRPr>
            </a:lvl4pPr>
            <a:lvl5pPr indent="0" lvl="4" marL="0" marR="0" algn="r">
              <a:spcBef>
                <a:spcPts val="0"/>
              </a:spcBef>
              <a:spcAft>
                <a:spcPts val="0"/>
              </a:spcAft>
              <a:buNone/>
              <a:defRPr b="0" i="0" sz="800">
                <a:solidFill>
                  <a:schemeClr val="dk1"/>
                </a:solidFill>
                <a:latin typeface="Calibri"/>
                <a:ea typeface="Calibri"/>
                <a:cs typeface="Calibri"/>
                <a:sym typeface="Calibri"/>
              </a:defRPr>
            </a:lvl5pPr>
            <a:lvl6pPr indent="0" lvl="5" marL="0" marR="0" algn="r">
              <a:spcBef>
                <a:spcPts val="0"/>
              </a:spcBef>
              <a:spcAft>
                <a:spcPts val="0"/>
              </a:spcAft>
              <a:buNone/>
              <a:defRPr b="0" i="0" sz="800">
                <a:solidFill>
                  <a:schemeClr val="dk1"/>
                </a:solidFill>
                <a:latin typeface="Calibri"/>
                <a:ea typeface="Calibri"/>
                <a:cs typeface="Calibri"/>
                <a:sym typeface="Calibri"/>
              </a:defRPr>
            </a:lvl6pPr>
            <a:lvl7pPr indent="0" lvl="6" marL="0" marR="0" algn="r">
              <a:spcBef>
                <a:spcPts val="0"/>
              </a:spcBef>
              <a:spcAft>
                <a:spcPts val="0"/>
              </a:spcAft>
              <a:buNone/>
              <a:defRPr b="0" i="0" sz="800">
                <a:solidFill>
                  <a:schemeClr val="dk1"/>
                </a:solidFill>
                <a:latin typeface="Calibri"/>
                <a:ea typeface="Calibri"/>
                <a:cs typeface="Calibri"/>
                <a:sym typeface="Calibri"/>
              </a:defRPr>
            </a:lvl7pPr>
            <a:lvl8pPr indent="0" lvl="7" marL="0" marR="0" algn="r">
              <a:spcBef>
                <a:spcPts val="0"/>
              </a:spcBef>
              <a:spcAft>
                <a:spcPts val="0"/>
              </a:spcAft>
              <a:buNone/>
              <a:defRPr b="0" i="0" sz="800">
                <a:solidFill>
                  <a:schemeClr val="dk1"/>
                </a:solidFill>
                <a:latin typeface="Calibri"/>
                <a:ea typeface="Calibri"/>
                <a:cs typeface="Calibri"/>
                <a:sym typeface="Calibri"/>
              </a:defRPr>
            </a:lvl8pPr>
            <a:lvl9pPr indent="0" lvl="8" marL="0" marR="0" algn="r">
              <a:spcBef>
                <a:spcPts val="0"/>
              </a:spcBef>
              <a:spcAft>
                <a:spcPts val="0"/>
              </a:spcAft>
              <a:buNone/>
              <a:defRPr b="0" i="0" sz="8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44" name="Google Shape;44;g26a97b7527b_0_35"/>
          <p:cNvSpPr txBox="1"/>
          <p:nvPr>
            <p:ph idx="11" type="ftr"/>
          </p:nvPr>
        </p:nvSpPr>
        <p:spPr>
          <a:xfrm>
            <a:off x="3612444" y="4883447"/>
            <a:ext cx="1874100" cy="171600"/>
          </a:xfrm>
          <a:prstGeom prst="rect">
            <a:avLst/>
          </a:prstGeom>
          <a:noFill/>
          <a:ln>
            <a:noFill/>
          </a:ln>
        </p:spPr>
        <p:txBody>
          <a:bodyPr anchorCtr="0" anchor="b" bIns="34275" lIns="68575" spcFirstLastPara="1" rIns="68575" wrap="square" tIns="34275">
            <a:noAutofit/>
          </a:bodyPr>
          <a:lstStyle>
            <a:lvl1pPr lvl="0" algn="ctr">
              <a:spcBef>
                <a:spcPts val="0"/>
              </a:spcBef>
              <a:spcAft>
                <a:spcPts val="0"/>
              </a:spcAft>
              <a:buSzPts val="1100"/>
              <a:buNone/>
              <a:defRPr b="0" i="0" sz="800">
                <a:solidFill>
                  <a:schemeClr val="dk1"/>
                </a:solidFill>
                <a:latin typeface="Calibri"/>
                <a:ea typeface="Calibri"/>
                <a:cs typeface="Calibri"/>
                <a:sym typeface="Calibri"/>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5" name="Shape 45"/>
        <p:cNvGrpSpPr/>
        <p:nvPr/>
      </p:nvGrpSpPr>
      <p:grpSpPr>
        <a:xfrm>
          <a:off x="0" y="0"/>
          <a:ext cx="0" cy="0"/>
          <a:chOff x="0" y="0"/>
          <a:chExt cx="0" cy="0"/>
        </a:xfrm>
      </p:grpSpPr>
      <p:sp>
        <p:nvSpPr>
          <p:cNvPr id="46" name="Google Shape;46;g26a97b7527b_0_40"/>
          <p:cNvSpPr txBox="1"/>
          <p:nvPr>
            <p:ph type="title"/>
          </p:nvPr>
        </p:nvSpPr>
        <p:spPr>
          <a:xfrm>
            <a:off x="457200" y="57150"/>
            <a:ext cx="8229600" cy="685800"/>
          </a:xfrm>
          <a:prstGeom prst="rect">
            <a:avLst/>
          </a:prstGeom>
          <a:noFill/>
          <a:ln>
            <a:noFill/>
          </a:ln>
        </p:spPr>
        <p:txBody>
          <a:bodyPr anchorCtr="0" anchor="b" bIns="34525" lIns="69050" spcFirstLastPara="1" rIns="69050" wrap="square" tIns="34525">
            <a:noAutofit/>
          </a:bodyPr>
          <a:lstStyle>
            <a:lvl1pPr lvl="0" algn="l">
              <a:lnSpc>
                <a:spcPct val="90000"/>
              </a:lnSpc>
              <a:spcBef>
                <a:spcPts val="0"/>
              </a:spcBef>
              <a:spcAft>
                <a:spcPts val="0"/>
              </a:spcAft>
              <a:buSzPts val="1100"/>
              <a:buNone/>
              <a:defRPr>
                <a:latin typeface="Calibri"/>
                <a:ea typeface="Calibri"/>
                <a:cs typeface="Calibri"/>
                <a:sym typeface="Calibri"/>
              </a:defRPr>
            </a:lvl1pPr>
            <a:lvl2pPr lvl="1" algn="l">
              <a:lnSpc>
                <a:spcPct val="90000"/>
              </a:lnSpc>
              <a:spcBef>
                <a:spcPts val="0"/>
              </a:spcBef>
              <a:spcAft>
                <a:spcPts val="0"/>
              </a:spcAft>
              <a:buSzPts val="1100"/>
              <a:buNone/>
              <a:defRPr/>
            </a:lvl2pPr>
            <a:lvl3pPr lvl="2" algn="l">
              <a:lnSpc>
                <a:spcPct val="90000"/>
              </a:lnSpc>
              <a:spcBef>
                <a:spcPts val="0"/>
              </a:spcBef>
              <a:spcAft>
                <a:spcPts val="0"/>
              </a:spcAft>
              <a:buSzPts val="1100"/>
              <a:buNone/>
              <a:defRPr/>
            </a:lvl3pPr>
            <a:lvl4pPr lvl="3" algn="l">
              <a:lnSpc>
                <a:spcPct val="90000"/>
              </a:lnSpc>
              <a:spcBef>
                <a:spcPts val="0"/>
              </a:spcBef>
              <a:spcAft>
                <a:spcPts val="0"/>
              </a:spcAft>
              <a:buSzPts val="1100"/>
              <a:buNone/>
              <a:defRPr/>
            </a:lvl4pPr>
            <a:lvl5pPr lvl="4" algn="l">
              <a:lnSpc>
                <a:spcPct val="90000"/>
              </a:lnSpc>
              <a:spcBef>
                <a:spcPts val="0"/>
              </a:spcBef>
              <a:spcAft>
                <a:spcPts val="0"/>
              </a:spcAft>
              <a:buSzPts val="1100"/>
              <a:buNone/>
              <a:defRPr/>
            </a:lvl5pPr>
            <a:lvl6pPr lvl="5" algn="l">
              <a:lnSpc>
                <a:spcPct val="90000"/>
              </a:lnSpc>
              <a:spcBef>
                <a:spcPts val="0"/>
              </a:spcBef>
              <a:spcAft>
                <a:spcPts val="0"/>
              </a:spcAft>
              <a:buSzPts val="1100"/>
              <a:buNone/>
              <a:defRPr/>
            </a:lvl6pPr>
            <a:lvl7pPr lvl="6" algn="l">
              <a:lnSpc>
                <a:spcPct val="90000"/>
              </a:lnSpc>
              <a:spcBef>
                <a:spcPts val="0"/>
              </a:spcBef>
              <a:spcAft>
                <a:spcPts val="0"/>
              </a:spcAft>
              <a:buSzPts val="1100"/>
              <a:buNone/>
              <a:defRPr/>
            </a:lvl7pPr>
            <a:lvl8pPr lvl="7" algn="l">
              <a:lnSpc>
                <a:spcPct val="90000"/>
              </a:lnSpc>
              <a:spcBef>
                <a:spcPts val="0"/>
              </a:spcBef>
              <a:spcAft>
                <a:spcPts val="0"/>
              </a:spcAft>
              <a:buSzPts val="1100"/>
              <a:buNone/>
              <a:defRPr/>
            </a:lvl8pPr>
            <a:lvl9pPr lvl="8" algn="l">
              <a:lnSpc>
                <a:spcPct val="90000"/>
              </a:lnSpc>
              <a:spcBef>
                <a:spcPts val="0"/>
              </a:spcBef>
              <a:spcAft>
                <a:spcPts val="0"/>
              </a:spcAft>
              <a:buSzPts val="1100"/>
              <a:buNone/>
              <a:defRPr/>
            </a:lvl9pPr>
          </a:lstStyle>
          <a:p/>
        </p:txBody>
      </p:sp>
      <p:sp>
        <p:nvSpPr>
          <p:cNvPr id="47" name="Google Shape;47;g26a97b7527b_0_40"/>
          <p:cNvSpPr txBox="1"/>
          <p:nvPr>
            <p:ph idx="1" type="body"/>
          </p:nvPr>
        </p:nvSpPr>
        <p:spPr>
          <a:xfrm>
            <a:off x="457200" y="857250"/>
            <a:ext cx="4023300" cy="3857700"/>
          </a:xfrm>
          <a:prstGeom prst="rect">
            <a:avLst/>
          </a:prstGeom>
          <a:noFill/>
          <a:ln>
            <a:noFill/>
          </a:ln>
        </p:spPr>
        <p:txBody>
          <a:bodyPr anchorCtr="0" anchor="t" bIns="34525" lIns="69050" spcFirstLastPara="1" rIns="69050" wrap="square" tIns="34525">
            <a:normAutofit/>
          </a:bodyPr>
          <a:lstStyle>
            <a:lvl1pPr indent="-342900" lvl="0" marL="457200" algn="l">
              <a:lnSpc>
                <a:spcPct val="90000"/>
              </a:lnSpc>
              <a:spcBef>
                <a:spcPts val="900"/>
              </a:spcBef>
              <a:spcAft>
                <a:spcPts val="0"/>
              </a:spcAft>
              <a:buSzPts val="1800"/>
              <a:buChar char="▪"/>
              <a:defRPr sz="1800">
                <a:latin typeface="Calibri"/>
                <a:ea typeface="Calibri"/>
                <a:cs typeface="Calibri"/>
                <a:sym typeface="Calibri"/>
              </a:defRPr>
            </a:lvl1pPr>
            <a:lvl2pPr indent="-323850" lvl="1" marL="914400" algn="l">
              <a:lnSpc>
                <a:spcPct val="90000"/>
              </a:lnSpc>
              <a:spcBef>
                <a:spcPts val="500"/>
              </a:spcBef>
              <a:spcAft>
                <a:spcPts val="0"/>
              </a:spcAft>
              <a:buSzPts val="1500"/>
              <a:buChar char="•"/>
              <a:defRPr sz="1500">
                <a:latin typeface="Calibri"/>
                <a:ea typeface="Calibri"/>
                <a:cs typeface="Calibri"/>
                <a:sym typeface="Calibri"/>
              </a:defRPr>
            </a:lvl2pPr>
            <a:lvl3pPr indent="-317500" lvl="2" marL="1371600" algn="l">
              <a:lnSpc>
                <a:spcPct val="90000"/>
              </a:lnSpc>
              <a:spcBef>
                <a:spcPts val="200"/>
              </a:spcBef>
              <a:spcAft>
                <a:spcPts val="0"/>
              </a:spcAft>
              <a:buSzPts val="1400"/>
              <a:buChar char="–"/>
              <a:defRPr sz="1400">
                <a:latin typeface="Calibri"/>
                <a:ea typeface="Calibri"/>
                <a:cs typeface="Calibri"/>
                <a:sym typeface="Calibri"/>
              </a:defRPr>
            </a:lvl3pPr>
            <a:lvl4pPr indent="-228600" lvl="3" marL="1828800" algn="l">
              <a:spcBef>
                <a:spcPts val="300"/>
              </a:spcBef>
              <a:spcAft>
                <a:spcPts val="0"/>
              </a:spcAft>
              <a:buSzPts val="1100"/>
              <a:buNone/>
              <a:defRPr sz="1400"/>
            </a:lvl4pPr>
            <a:lvl5pPr indent="-228600" lvl="4" marL="2286000" algn="l">
              <a:spcBef>
                <a:spcPts val="300"/>
              </a:spcBef>
              <a:spcAft>
                <a:spcPts val="0"/>
              </a:spcAft>
              <a:buSzPts val="1100"/>
              <a:buNone/>
              <a:defRPr sz="1400"/>
            </a:lvl5pPr>
            <a:lvl6pPr indent="-228600" lvl="5" marL="2743200" algn="l">
              <a:spcBef>
                <a:spcPts val="300"/>
              </a:spcBef>
              <a:spcAft>
                <a:spcPts val="0"/>
              </a:spcAft>
              <a:buSzPts val="1100"/>
              <a:buNone/>
              <a:defRPr sz="1400"/>
            </a:lvl6pPr>
            <a:lvl7pPr indent="-228600" lvl="6" marL="3200400" algn="l">
              <a:spcBef>
                <a:spcPts val="300"/>
              </a:spcBef>
              <a:spcAft>
                <a:spcPts val="0"/>
              </a:spcAft>
              <a:buSzPts val="1100"/>
              <a:buNone/>
              <a:defRPr sz="1400"/>
            </a:lvl7pPr>
            <a:lvl8pPr indent="-228600" lvl="7" marL="3657600" algn="l">
              <a:spcBef>
                <a:spcPts val="300"/>
              </a:spcBef>
              <a:spcAft>
                <a:spcPts val="0"/>
              </a:spcAft>
              <a:buSzPts val="1100"/>
              <a:buNone/>
              <a:defRPr sz="1400"/>
            </a:lvl8pPr>
            <a:lvl9pPr indent="-228600" lvl="8" marL="4114800" algn="l">
              <a:spcBef>
                <a:spcPts val="300"/>
              </a:spcBef>
              <a:spcAft>
                <a:spcPts val="0"/>
              </a:spcAft>
              <a:buSzPts val="1100"/>
              <a:buNone/>
              <a:defRPr sz="1400"/>
            </a:lvl9pPr>
          </a:lstStyle>
          <a:p/>
        </p:txBody>
      </p:sp>
      <p:sp>
        <p:nvSpPr>
          <p:cNvPr id="48" name="Google Shape;48;g26a97b7527b_0_40"/>
          <p:cNvSpPr txBox="1"/>
          <p:nvPr>
            <p:ph idx="2" type="body"/>
          </p:nvPr>
        </p:nvSpPr>
        <p:spPr>
          <a:xfrm>
            <a:off x="4663440" y="857250"/>
            <a:ext cx="4023300" cy="3857700"/>
          </a:xfrm>
          <a:prstGeom prst="rect">
            <a:avLst/>
          </a:prstGeom>
          <a:noFill/>
          <a:ln>
            <a:noFill/>
          </a:ln>
        </p:spPr>
        <p:txBody>
          <a:bodyPr anchorCtr="0" anchor="t" bIns="34525" lIns="69050" spcFirstLastPara="1" rIns="69050" wrap="square" tIns="34525">
            <a:normAutofit/>
          </a:bodyPr>
          <a:lstStyle>
            <a:lvl1pPr indent="-342900" lvl="0" marL="457200" algn="l">
              <a:lnSpc>
                <a:spcPct val="90000"/>
              </a:lnSpc>
              <a:spcBef>
                <a:spcPts val="900"/>
              </a:spcBef>
              <a:spcAft>
                <a:spcPts val="0"/>
              </a:spcAft>
              <a:buSzPts val="1800"/>
              <a:buChar char="▪"/>
              <a:defRPr sz="1800">
                <a:latin typeface="Calibri"/>
                <a:ea typeface="Calibri"/>
                <a:cs typeface="Calibri"/>
                <a:sym typeface="Calibri"/>
              </a:defRPr>
            </a:lvl1pPr>
            <a:lvl2pPr indent="-323850" lvl="1" marL="914400" algn="l">
              <a:lnSpc>
                <a:spcPct val="90000"/>
              </a:lnSpc>
              <a:spcBef>
                <a:spcPts val="500"/>
              </a:spcBef>
              <a:spcAft>
                <a:spcPts val="0"/>
              </a:spcAft>
              <a:buSzPts val="1500"/>
              <a:buChar char="•"/>
              <a:defRPr sz="1500">
                <a:latin typeface="Calibri"/>
                <a:ea typeface="Calibri"/>
                <a:cs typeface="Calibri"/>
                <a:sym typeface="Calibri"/>
              </a:defRPr>
            </a:lvl2pPr>
            <a:lvl3pPr indent="-317500" lvl="2" marL="1371600" algn="l">
              <a:lnSpc>
                <a:spcPct val="90000"/>
              </a:lnSpc>
              <a:spcBef>
                <a:spcPts val="200"/>
              </a:spcBef>
              <a:spcAft>
                <a:spcPts val="0"/>
              </a:spcAft>
              <a:buSzPts val="1400"/>
              <a:buChar char="–"/>
              <a:defRPr sz="1400">
                <a:latin typeface="Calibri"/>
                <a:ea typeface="Calibri"/>
                <a:cs typeface="Calibri"/>
                <a:sym typeface="Calibri"/>
              </a:defRPr>
            </a:lvl3pPr>
            <a:lvl4pPr indent="-228600" lvl="3" marL="1828800" algn="l">
              <a:spcBef>
                <a:spcPts val="300"/>
              </a:spcBef>
              <a:spcAft>
                <a:spcPts val="0"/>
              </a:spcAft>
              <a:buSzPts val="1100"/>
              <a:buNone/>
              <a:defRPr sz="1400"/>
            </a:lvl4pPr>
            <a:lvl5pPr indent="-228600" lvl="4" marL="2286000" algn="l">
              <a:spcBef>
                <a:spcPts val="300"/>
              </a:spcBef>
              <a:spcAft>
                <a:spcPts val="0"/>
              </a:spcAft>
              <a:buSzPts val="1100"/>
              <a:buNone/>
              <a:defRPr sz="1400"/>
            </a:lvl5pPr>
            <a:lvl6pPr indent="-228600" lvl="5" marL="2743200" algn="l">
              <a:spcBef>
                <a:spcPts val="300"/>
              </a:spcBef>
              <a:spcAft>
                <a:spcPts val="0"/>
              </a:spcAft>
              <a:buSzPts val="1100"/>
              <a:buNone/>
              <a:defRPr sz="1400"/>
            </a:lvl6pPr>
            <a:lvl7pPr indent="-228600" lvl="6" marL="3200400" algn="l">
              <a:spcBef>
                <a:spcPts val="300"/>
              </a:spcBef>
              <a:spcAft>
                <a:spcPts val="0"/>
              </a:spcAft>
              <a:buSzPts val="1100"/>
              <a:buNone/>
              <a:defRPr sz="1400"/>
            </a:lvl7pPr>
            <a:lvl8pPr indent="-228600" lvl="7" marL="3657600" algn="l">
              <a:spcBef>
                <a:spcPts val="300"/>
              </a:spcBef>
              <a:spcAft>
                <a:spcPts val="0"/>
              </a:spcAft>
              <a:buSzPts val="1100"/>
              <a:buNone/>
              <a:defRPr sz="1400"/>
            </a:lvl8pPr>
            <a:lvl9pPr indent="-228600" lvl="8" marL="4114800" algn="l">
              <a:spcBef>
                <a:spcPts val="300"/>
              </a:spcBef>
              <a:spcAft>
                <a:spcPts val="0"/>
              </a:spcAft>
              <a:buSzPts val="1100"/>
              <a:buNone/>
              <a:defRPr sz="1400"/>
            </a:lvl9pPr>
          </a:lstStyle>
          <a:p/>
        </p:txBody>
      </p:sp>
      <p:sp>
        <p:nvSpPr>
          <p:cNvPr id="49" name="Google Shape;49;g26a97b7527b_0_40"/>
          <p:cNvSpPr txBox="1"/>
          <p:nvPr>
            <p:ph idx="12" type="sldNum"/>
          </p:nvPr>
        </p:nvSpPr>
        <p:spPr>
          <a:xfrm>
            <a:off x="8401050" y="4883447"/>
            <a:ext cx="609600" cy="171600"/>
          </a:xfrm>
          <a:prstGeom prst="rect">
            <a:avLst/>
          </a:prstGeom>
          <a:noFill/>
          <a:ln>
            <a:noFill/>
          </a:ln>
        </p:spPr>
        <p:txBody>
          <a:bodyPr anchorCtr="0" anchor="b" bIns="34275" lIns="68575" spcFirstLastPara="1" rIns="68575" wrap="square" tIns="34275">
            <a:noAutofit/>
          </a:bodyPr>
          <a:lstStyle>
            <a:lvl1pPr indent="0" lvl="0" marL="0" marR="0" algn="r">
              <a:spcBef>
                <a:spcPts val="0"/>
              </a:spcBef>
              <a:spcAft>
                <a:spcPts val="0"/>
              </a:spcAft>
              <a:buNone/>
              <a:defRPr b="0" i="0" sz="800">
                <a:solidFill>
                  <a:schemeClr val="dk1"/>
                </a:solidFill>
                <a:latin typeface="Calibri"/>
                <a:ea typeface="Calibri"/>
                <a:cs typeface="Calibri"/>
                <a:sym typeface="Calibri"/>
              </a:defRPr>
            </a:lvl1pPr>
            <a:lvl2pPr indent="0" lvl="1" marL="0" marR="0" algn="r">
              <a:spcBef>
                <a:spcPts val="0"/>
              </a:spcBef>
              <a:spcAft>
                <a:spcPts val="0"/>
              </a:spcAft>
              <a:buNone/>
              <a:defRPr b="0" i="0" sz="800">
                <a:solidFill>
                  <a:schemeClr val="dk1"/>
                </a:solidFill>
                <a:latin typeface="Calibri"/>
                <a:ea typeface="Calibri"/>
                <a:cs typeface="Calibri"/>
                <a:sym typeface="Calibri"/>
              </a:defRPr>
            </a:lvl2pPr>
            <a:lvl3pPr indent="0" lvl="2" marL="0" marR="0" algn="r">
              <a:spcBef>
                <a:spcPts val="0"/>
              </a:spcBef>
              <a:spcAft>
                <a:spcPts val="0"/>
              </a:spcAft>
              <a:buNone/>
              <a:defRPr b="0" i="0" sz="800">
                <a:solidFill>
                  <a:schemeClr val="dk1"/>
                </a:solidFill>
                <a:latin typeface="Calibri"/>
                <a:ea typeface="Calibri"/>
                <a:cs typeface="Calibri"/>
                <a:sym typeface="Calibri"/>
              </a:defRPr>
            </a:lvl3pPr>
            <a:lvl4pPr indent="0" lvl="3" marL="0" marR="0" algn="r">
              <a:spcBef>
                <a:spcPts val="0"/>
              </a:spcBef>
              <a:spcAft>
                <a:spcPts val="0"/>
              </a:spcAft>
              <a:buNone/>
              <a:defRPr b="0" i="0" sz="800">
                <a:solidFill>
                  <a:schemeClr val="dk1"/>
                </a:solidFill>
                <a:latin typeface="Calibri"/>
                <a:ea typeface="Calibri"/>
                <a:cs typeface="Calibri"/>
                <a:sym typeface="Calibri"/>
              </a:defRPr>
            </a:lvl4pPr>
            <a:lvl5pPr indent="0" lvl="4" marL="0" marR="0" algn="r">
              <a:spcBef>
                <a:spcPts val="0"/>
              </a:spcBef>
              <a:spcAft>
                <a:spcPts val="0"/>
              </a:spcAft>
              <a:buNone/>
              <a:defRPr b="0" i="0" sz="800">
                <a:solidFill>
                  <a:schemeClr val="dk1"/>
                </a:solidFill>
                <a:latin typeface="Calibri"/>
                <a:ea typeface="Calibri"/>
                <a:cs typeface="Calibri"/>
                <a:sym typeface="Calibri"/>
              </a:defRPr>
            </a:lvl5pPr>
            <a:lvl6pPr indent="0" lvl="5" marL="0" marR="0" algn="r">
              <a:spcBef>
                <a:spcPts val="0"/>
              </a:spcBef>
              <a:spcAft>
                <a:spcPts val="0"/>
              </a:spcAft>
              <a:buNone/>
              <a:defRPr b="0" i="0" sz="800">
                <a:solidFill>
                  <a:schemeClr val="dk1"/>
                </a:solidFill>
                <a:latin typeface="Calibri"/>
                <a:ea typeface="Calibri"/>
                <a:cs typeface="Calibri"/>
                <a:sym typeface="Calibri"/>
              </a:defRPr>
            </a:lvl6pPr>
            <a:lvl7pPr indent="0" lvl="6" marL="0" marR="0" algn="r">
              <a:spcBef>
                <a:spcPts val="0"/>
              </a:spcBef>
              <a:spcAft>
                <a:spcPts val="0"/>
              </a:spcAft>
              <a:buNone/>
              <a:defRPr b="0" i="0" sz="800">
                <a:solidFill>
                  <a:schemeClr val="dk1"/>
                </a:solidFill>
                <a:latin typeface="Calibri"/>
                <a:ea typeface="Calibri"/>
                <a:cs typeface="Calibri"/>
                <a:sym typeface="Calibri"/>
              </a:defRPr>
            </a:lvl7pPr>
            <a:lvl8pPr indent="0" lvl="7" marL="0" marR="0" algn="r">
              <a:spcBef>
                <a:spcPts val="0"/>
              </a:spcBef>
              <a:spcAft>
                <a:spcPts val="0"/>
              </a:spcAft>
              <a:buNone/>
              <a:defRPr b="0" i="0" sz="800">
                <a:solidFill>
                  <a:schemeClr val="dk1"/>
                </a:solidFill>
                <a:latin typeface="Calibri"/>
                <a:ea typeface="Calibri"/>
                <a:cs typeface="Calibri"/>
                <a:sym typeface="Calibri"/>
              </a:defRPr>
            </a:lvl8pPr>
            <a:lvl9pPr indent="0" lvl="8" marL="0" marR="0" algn="r">
              <a:spcBef>
                <a:spcPts val="0"/>
              </a:spcBef>
              <a:spcAft>
                <a:spcPts val="0"/>
              </a:spcAft>
              <a:buNone/>
              <a:defRPr b="0" i="0" sz="8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50" name="Google Shape;50;g26a97b7527b_0_40"/>
          <p:cNvSpPr txBox="1"/>
          <p:nvPr>
            <p:ph idx="11" type="ftr"/>
          </p:nvPr>
        </p:nvSpPr>
        <p:spPr>
          <a:xfrm>
            <a:off x="3612444" y="4883447"/>
            <a:ext cx="1874100" cy="171600"/>
          </a:xfrm>
          <a:prstGeom prst="rect">
            <a:avLst/>
          </a:prstGeom>
          <a:noFill/>
          <a:ln>
            <a:noFill/>
          </a:ln>
        </p:spPr>
        <p:txBody>
          <a:bodyPr anchorCtr="0" anchor="b" bIns="34275" lIns="68575" spcFirstLastPara="1" rIns="68575" wrap="square" tIns="34275">
            <a:noAutofit/>
          </a:bodyPr>
          <a:lstStyle>
            <a:lvl1pPr lvl="0" algn="ctr">
              <a:spcBef>
                <a:spcPts val="0"/>
              </a:spcBef>
              <a:spcAft>
                <a:spcPts val="0"/>
              </a:spcAft>
              <a:buSzPts val="1100"/>
              <a:buNone/>
              <a:defRPr b="0" i="0" sz="800">
                <a:solidFill>
                  <a:schemeClr val="dk1"/>
                </a:solidFill>
                <a:latin typeface="Calibri"/>
                <a:ea typeface="Calibri"/>
                <a:cs typeface="Calibri"/>
                <a:sym typeface="Calibri"/>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extLst>
    <p:ext uri="{DCECCB84-F9BA-43D5-87BE-67443E8EF086}">
      <p15:sldGuideLst>
        <p15:guide id="1"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g26a97b7527b_0_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3" name="Shape 53"/>
        <p:cNvGrpSpPr/>
        <p:nvPr/>
      </p:nvGrpSpPr>
      <p:grpSpPr>
        <a:xfrm>
          <a:off x="0" y="0"/>
          <a:ext cx="0" cy="0"/>
          <a:chOff x="0" y="0"/>
          <a:chExt cx="0" cy="0"/>
        </a:xfrm>
      </p:grpSpPr>
      <p:sp>
        <p:nvSpPr>
          <p:cNvPr id="54" name="Google Shape;54;g26a97b7527b_0_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5" name="Google Shape;55;g26a97b7527b_0_4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56" name="Google Shape;56;g26a97b7527b_0_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2.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g26a97b7527b_0_0"/>
          <p:cNvSpPr txBox="1"/>
          <p:nvPr>
            <p:ph type="title"/>
          </p:nvPr>
        </p:nvSpPr>
        <p:spPr>
          <a:xfrm>
            <a:off x="449344" y="385763"/>
            <a:ext cx="8229600" cy="357300"/>
          </a:xfrm>
          <a:prstGeom prst="rect">
            <a:avLst/>
          </a:prstGeom>
          <a:noFill/>
          <a:ln>
            <a:noFill/>
          </a:ln>
        </p:spPr>
        <p:txBody>
          <a:bodyPr anchorCtr="0" anchor="b" bIns="34525" lIns="69050" spcFirstLastPara="1" rIns="69050" wrap="square" tIns="34525">
            <a:noAutofit/>
          </a:bodyPr>
          <a:lstStyle>
            <a:lvl1pPr lvl="0" marR="0" rtl="0" algn="l">
              <a:lnSpc>
                <a:spcPct val="90000"/>
              </a:lnSpc>
              <a:spcBef>
                <a:spcPts val="0"/>
              </a:spcBef>
              <a:spcAft>
                <a:spcPts val="0"/>
              </a:spcAft>
              <a:buSzPts val="1100"/>
              <a:buNone/>
              <a:defRPr b="0" i="0" sz="2100" u="none" cap="none" strike="noStrike">
                <a:solidFill>
                  <a:schemeClr val="accent3"/>
                </a:solidFill>
                <a:latin typeface="Calibri"/>
                <a:ea typeface="Calibri"/>
                <a:cs typeface="Calibri"/>
                <a:sym typeface="Calibri"/>
              </a:defRPr>
            </a:lvl1pPr>
            <a:lvl2pPr lvl="1" marR="0" rtl="0" algn="l">
              <a:lnSpc>
                <a:spcPct val="90000"/>
              </a:lnSpc>
              <a:spcBef>
                <a:spcPts val="0"/>
              </a:spcBef>
              <a:spcAft>
                <a:spcPts val="0"/>
              </a:spcAft>
              <a:buSzPts val="1100"/>
              <a:buNone/>
              <a:defRPr b="1" i="0" sz="1800" u="none" cap="none" strike="noStrike">
                <a:solidFill>
                  <a:schemeClr val="dk2"/>
                </a:solidFill>
                <a:latin typeface="Comic Sans MS"/>
                <a:ea typeface="Comic Sans MS"/>
                <a:cs typeface="Comic Sans MS"/>
                <a:sym typeface="Comic Sans MS"/>
              </a:defRPr>
            </a:lvl2pPr>
            <a:lvl3pPr lvl="2" marR="0" rtl="0" algn="l">
              <a:lnSpc>
                <a:spcPct val="90000"/>
              </a:lnSpc>
              <a:spcBef>
                <a:spcPts val="0"/>
              </a:spcBef>
              <a:spcAft>
                <a:spcPts val="0"/>
              </a:spcAft>
              <a:buSzPts val="1100"/>
              <a:buNone/>
              <a:defRPr b="1" i="0" sz="1800" u="none" cap="none" strike="noStrike">
                <a:solidFill>
                  <a:schemeClr val="dk2"/>
                </a:solidFill>
                <a:latin typeface="Comic Sans MS"/>
                <a:ea typeface="Comic Sans MS"/>
                <a:cs typeface="Comic Sans MS"/>
                <a:sym typeface="Comic Sans MS"/>
              </a:defRPr>
            </a:lvl3pPr>
            <a:lvl4pPr lvl="3" marR="0" rtl="0" algn="l">
              <a:lnSpc>
                <a:spcPct val="90000"/>
              </a:lnSpc>
              <a:spcBef>
                <a:spcPts val="0"/>
              </a:spcBef>
              <a:spcAft>
                <a:spcPts val="0"/>
              </a:spcAft>
              <a:buSzPts val="1100"/>
              <a:buNone/>
              <a:defRPr b="1" i="0" sz="1800" u="none" cap="none" strike="noStrike">
                <a:solidFill>
                  <a:schemeClr val="dk2"/>
                </a:solidFill>
                <a:latin typeface="Comic Sans MS"/>
                <a:ea typeface="Comic Sans MS"/>
                <a:cs typeface="Comic Sans MS"/>
                <a:sym typeface="Comic Sans MS"/>
              </a:defRPr>
            </a:lvl4pPr>
            <a:lvl5pPr lvl="4" marR="0" rtl="0" algn="l">
              <a:lnSpc>
                <a:spcPct val="90000"/>
              </a:lnSpc>
              <a:spcBef>
                <a:spcPts val="0"/>
              </a:spcBef>
              <a:spcAft>
                <a:spcPts val="0"/>
              </a:spcAft>
              <a:buSzPts val="1100"/>
              <a:buNone/>
              <a:defRPr b="1" i="0" sz="1800" u="none" cap="none" strike="noStrike">
                <a:solidFill>
                  <a:schemeClr val="dk2"/>
                </a:solidFill>
                <a:latin typeface="Comic Sans MS"/>
                <a:ea typeface="Comic Sans MS"/>
                <a:cs typeface="Comic Sans MS"/>
                <a:sym typeface="Comic Sans MS"/>
              </a:defRPr>
            </a:lvl5pPr>
            <a:lvl6pPr lvl="5" marR="0" rtl="0" algn="l">
              <a:lnSpc>
                <a:spcPct val="90000"/>
              </a:lnSpc>
              <a:spcBef>
                <a:spcPts val="0"/>
              </a:spcBef>
              <a:spcAft>
                <a:spcPts val="0"/>
              </a:spcAft>
              <a:buSzPts val="1100"/>
              <a:buNone/>
              <a:defRPr b="1" i="0" sz="1800" u="none" cap="none" strike="noStrike">
                <a:solidFill>
                  <a:schemeClr val="dk2"/>
                </a:solidFill>
                <a:latin typeface="Comic Sans MS"/>
                <a:ea typeface="Comic Sans MS"/>
                <a:cs typeface="Comic Sans MS"/>
                <a:sym typeface="Comic Sans MS"/>
              </a:defRPr>
            </a:lvl6pPr>
            <a:lvl7pPr lvl="6" marR="0" rtl="0" algn="l">
              <a:lnSpc>
                <a:spcPct val="90000"/>
              </a:lnSpc>
              <a:spcBef>
                <a:spcPts val="0"/>
              </a:spcBef>
              <a:spcAft>
                <a:spcPts val="0"/>
              </a:spcAft>
              <a:buSzPts val="1100"/>
              <a:buNone/>
              <a:defRPr b="1" i="0" sz="1800" u="none" cap="none" strike="noStrike">
                <a:solidFill>
                  <a:schemeClr val="dk2"/>
                </a:solidFill>
                <a:latin typeface="Comic Sans MS"/>
                <a:ea typeface="Comic Sans MS"/>
                <a:cs typeface="Comic Sans MS"/>
                <a:sym typeface="Comic Sans MS"/>
              </a:defRPr>
            </a:lvl7pPr>
            <a:lvl8pPr lvl="7" marR="0" rtl="0" algn="l">
              <a:lnSpc>
                <a:spcPct val="90000"/>
              </a:lnSpc>
              <a:spcBef>
                <a:spcPts val="0"/>
              </a:spcBef>
              <a:spcAft>
                <a:spcPts val="0"/>
              </a:spcAft>
              <a:buSzPts val="1100"/>
              <a:buNone/>
              <a:defRPr b="1" i="0" sz="1800" u="none" cap="none" strike="noStrike">
                <a:solidFill>
                  <a:schemeClr val="dk2"/>
                </a:solidFill>
                <a:latin typeface="Comic Sans MS"/>
                <a:ea typeface="Comic Sans MS"/>
                <a:cs typeface="Comic Sans MS"/>
                <a:sym typeface="Comic Sans MS"/>
              </a:defRPr>
            </a:lvl8pPr>
            <a:lvl9pPr lvl="8" marR="0" rtl="0" algn="l">
              <a:lnSpc>
                <a:spcPct val="90000"/>
              </a:lnSpc>
              <a:spcBef>
                <a:spcPts val="0"/>
              </a:spcBef>
              <a:spcAft>
                <a:spcPts val="0"/>
              </a:spcAft>
              <a:buSzPts val="1100"/>
              <a:buNone/>
              <a:defRPr b="1" i="0" sz="1800" u="none" cap="none" strike="noStrike">
                <a:solidFill>
                  <a:schemeClr val="dk2"/>
                </a:solidFill>
                <a:latin typeface="Comic Sans MS"/>
                <a:ea typeface="Comic Sans MS"/>
                <a:cs typeface="Comic Sans MS"/>
                <a:sym typeface="Comic Sans MS"/>
              </a:defRPr>
            </a:lvl9pPr>
          </a:lstStyle>
          <a:p/>
        </p:txBody>
      </p:sp>
      <p:sp>
        <p:nvSpPr>
          <p:cNvPr id="7" name="Google Shape;7;g26a97b7527b_0_0"/>
          <p:cNvSpPr txBox="1"/>
          <p:nvPr>
            <p:ph idx="1" type="body"/>
          </p:nvPr>
        </p:nvSpPr>
        <p:spPr>
          <a:xfrm>
            <a:off x="449344" y="857250"/>
            <a:ext cx="8237400" cy="3857700"/>
          </a:xfrm>
          <a:prstGeom prst="rect">
            <a:avLst/>
          </a:prstGeom>
          <a:noFill/>
          <a:ln>
            <a:noFill/>
          </a:ln>
        </p:spPr>
        <p:txBody>
          <a:bodyPr anchorCtr="0" anchor="t" bIns="34525" lIns="69050" spcFirstLastPara="1" rIns="69050" wrap="square" tIns="34525">
            <a:normAutofit/>
          </a:bodyPr>
          <a:lstStyle>
            <a:lvl1pPr indent="-342900" lvl="0" marL="457200" marR="0" rtl="0" algn="l">
              <a:lnSpc>
                <a:spcPct val="90000"/>
              </a:lnSpc>
              <a:spcBef>
                <a:spcPts val="900"/>
              </a:spcBef>
              <a:spcAft>
                <a:spcPts val="0"/>
              </a:spcAft>
              <a:buClr>
                <a:schemeClr val="accent2"/>
              </a:buClr>
              <a:buSzPts val="1800"/>
              <a:buFont typeface="Noto Sans Symbols"/>
              <a:buChar char="▪"/>
              <a:defRPr b="0" i="0" sz="1800" u="none" cap="none" strike="noStrike">
                <a:solidFill>
                  <a:schemeClr val="dk2"/>
                </a:solidFill>
                <a:latin typeface="Calibri"/>
                <a:ea typeface="Calibri"/>
                <a:cs typeface="Calibri"/>
                <a:sym typeface="Calibri"/>
              </a:defRPr>
            </a:lvl1pPr>
            <a:lvl2pPr indent="-323850" lvl="1" marL="914400" marR="0" rtl="0" algn="l">
              <a:lnSpc>
                <a:spcPct val="90000"/>
              </a:lnSpc>
              <a:spcBef>
                <a:spcPts val="500"/>
              </a:spcBef>
              <a:spcAft>
                <a:spcPts val="0"/>
              </a:spcAft>
              <a:buClr>
                <a:schemeClr val="accent2"/>
              </a:buClr>
              <a:buSzPts val="1500"/>
              <a:buFont typeface="Arial"/>
              <a:buChar char="•"/>
              <a:defRPr b="0" i="0" sz="1500" u="none" cap="none" strike="noStrike">
                <a:solidFill>
                  <a:schemeClr val="dk2"/>
                </a:solidFill>
                <a:latin typeface="Calibri"/>
                <a:ea typeface="Calibri"/>
                <a:cs typeface="Calibri"/>
                <a:sym typeface="Calibri"/>
              </a:defRPr>
            </a:lvl2pPr>
            <a:lvl3pPr indent="-317500" lvl="2" marL="1371600" marR="0" rtl="0" algn="l">
              <a:lnSpc>
                <a:spcPct val="90000"/>
              </a:lnSpc>
              <a:spcBef>
                <a:spcPts val="200"/>
              </a:spcBef>
              <a:spcAft>
                <a:spcPts val="0"/>
              </a:spcAft>
              <a:buClr>
                <a:schemeClr val="accent2"/>
              </a:buClr>
              <a:buSzPts val="1400"/>
              <a:buFont typeface="Calibri"/>
              <a:buChar char="–"/>
              <a:defRPr b="0" i="0" sz="1400" u="none" cap="none" strike="noStrike">
                <a:solidFill>
                  <a:schemeClr val="dk2"/>
                </a:solidFill>
                <a:latin typeface="Calibri"/>
                <a:ea typeface="Calibri"/>
                <a:cs typeface="Calibri"/>
                <a:sym typeface="Calibri"/>
              </a:defRPr>
            </a:lvl3pPr>
            <a:lvl4pPr indent="-228600" lvl="3" marL="1828800" marR="0" rtl="0" algn="l">
              <a:spcBef>
                <a:spcPts val="300"/>
              </a:spcBef>
              <a:spcAft>
                <a:spcPts val="0"/>
              </a:spcAft>
              <a:buSzPts val="1100"/>
              <a:buNone/>
              <a:defRPr b="0" i="0" sz="1500" u="none" cap="none" strike="noStrike">
                <a:solidFill>
                  <a:schemeClr val="dk1"/>
                </a:solidFill>
                <a:latin typeface="Times New Roman"/>
                <a:ea typeface="Times New Roman"/>
                <a:cs typeface="Times New Roman"/>
                <a:sym typeface="Times New Roman"/>
              </a:defRPr>
            </a:lvl4pPr>
            <a:lvl5pPr indent="-228600" lvl="4" marL="2286000" marR="0" rtl="0" algn="l">
              <a:spcBef>
                <a:spcPts val="300"/>
              </a:spcBef>
              <a:spcAft>
                <a:spcPts val="0"/>
              </a:spcAft>
              <a:buSzPts val="1100"/>
              <a:buNone/>
              <a:defRPr b="0" i="0" sz="1500" u="none" cap="none" strike="noStrike">
                <a:solidFill>
                  <a:schemeClr val="dk1"/>
                </a:solidFill>
                <a:latin typeface="Times New Roman"/>
                <a:ea typeface="Times New Roman"/>
                <a:cs typeface="Times New Roman"/>
                <a:sym typeface="Times New Roman"/>
              </a:defRPr>
            </a:lvl5pPr>
            <a:lvl6pPr indent="-228600" lvl="5" marL="2743200" marR="0" rtl="0" algn="l">
              <a:spcBef>
                <a:spcPts val="300"/>
              </a:spcBef>
              <a:spcAft>
                <a:spcPts val="0"/>
              </a:spcAft>
              <a:buSzPts val="1100"/>
              <a:buNone/>
              <a:defRPr b="0" i="0" sz="1500" u="none" cap="none" strike="noStrike">
                <a:solidFill>
                  <a:schemeClr val="dk1"/>
                </a:solidFill>
                <a:latin typeface="Times New Roman"/>
                <a:ea typeface="Times New Roman"/>
                <a:cs typeface="Times New Roman"/>
                <a:sym typeface="Times New Roman"/>
              </a:defRPr>
            </a:lvl6pPr>
            <a:lvl7pPr indent="-228600" lvl="6" marL="3200400" marR="0" rtl="0" algn="l">
              <a:spcBef>
                <a:spcPts val="300"/>
              </a:spcBef>
              <a:spcAft>
                <a:spcPts val="0"/>
              </a:spcAft>
              <a:buSzPts val="1100"/>
              <a:buNone/>
              <a:defRPr b="0" i="0" sz="1500" u="none" cap="none" strike="noStrike">
                <a:solidFill>
                  <a:schemeClr val="dk1"/>
                </a:solidFill>
                <a:latin typeface="Times New Roman"/>
                <a:ea typeface="Times New Roman"/>
                <a:cs typeface="Times New Roman"/>
                <a:sym typeface="Times New Roman"/>
              </a:defRPr>
            </a:lvl7pPr>
            <a:lvl8pPr indent="-228600" lvl="7" marL="3657600" marR="0" rtl="0" algn="l">
              <a:spcBef>
                <a:spcPts val="300"/>
              </a:spcBef>
              <a:spcAft>
                <a:spcPts val="0"/>
              </a:spcAft>
              <a:buSzPts val="1100"/>
              <a:buNone/>
              <a:defRPr b="0" i="0" sz="1500" u="none" cap="none" strike="noStrike">
                <a:solidFill>
                  <a:schemeClr val="dk1"/>
                </a:solidFill>
                <a:latin typeface="Times New Roman"/>
                <a:ea typeface="Times New Roman"/>
                <a:cs typeface="Times New Roman"/>
                <a:sym typeface="Times New Roman"/>
              </a:defRPr>
            </a:lvl8pPr>
            <a:lvl9pPr indent="-228600" lvl="8" marL="4114800" marR="0" rtl="0" algn="l">
              <a:spcBef>
                <a:spcPts val="300"/>
              </a:spcBef>
              <a:spcAft>
                <a:spcPts val="0"/>
              </a:spcAft>
              <a:buSzPts val="1100"/>
              <a:buNone/>
              <a:defRPr b="0" i="0" sz="1500" u="none" cap="none" strike="noStrike">
                <a:solidFill>
                  <a:schemeClr val="dk1"/>
                </a:solidFill>
                <a:latin typeface="Times New Roman"/>
                <a:ea typeface="Times New Roman"/>
                <a:cs typeface="Times New Roman"/>
                <a:sym typeface="Times New Roman"/>
              </a:defRPr>
            </a:lvl9pPr>
          </a:lstStyle>
          <a:p/>
        </p:txBody>
      </p:sp>
      <p:sp>
        <p:nvSpPr>
          <p:cNvPr id="8" name="Google Shape;8;g26a97b7527b_0_0"/>
          <p:cNvSpPr txBox="1"/>
          <p:nvPr>
            <p:ph idx="12" type="sldNum"/>
          </p:nvPr>
        </p:nvSpPr>
        <p:spPr>
          <a:xfrm>
            <a:off x="8374144" y="4859156"/>
            <a:ext cx="609600" cy="171600"/>
          </a:xfrm>
          <a:prstGeom prst="rect">
            <a:avLst/>
          </a:prstGeom>
          <a:noFill/>
          <a:ln>
            <a:noFill/>
          </a:ln>
        </p:spPr>
        <p:txBody>
          <a:bodyPr anchorCtr="0" anchor="b" bIns="34275" lIns="68575" spcFirstLastPara="1" rIns="68575" wrap="square" tIns="34275">
            <a:noAutofit/>
          </a:bodyPr>
          <a:lstStyle>
            <a:lvl1pPr indent="0" lvl="0" marL="0" marR="0" rtl="0" algn="r">
              <a:spcBef>
                <a:spcPts val="0"/>
              </a:spcBef>
              <a:spcAft>
                <a:spcPts val="0"/>
              </a:spcAft>
              <a:buNone/>
              <a:defRPr b="0" i="0" sz="800" u="none" cap="none" strike="noStrike">
                <a:solidFill>
                  <a:schemeClr val="dk1"/>
                </a:solidFill>
                <a:latin typeface="Calibri"/>
                <a:ea typeface="Calibri"/>
                <a:cs typeface="Calibri"/>
                <a:sym typeface="Calibri"/>
              </a:defRPr>
            </a:lvl1pPr>
            <a:lvl2pPr indent="0" lvl="1" marL="0" marR="0" rtl="0" algn="r">
              <a:spcBef>
                <a:spcPts val="0"/>
              </a:spcBef>
              <a:spcAft>
                <a:spcPts val="0"/>
              </a:spcAft>
              <a:buNone/>
              <a:defRPr b="0" i="0" sz="800" u="none" cap="none" strike="noStrike">
                <a:solidFill>
                  <a:schemeClr val="dk1"/>
                </a:solidFill>
                <a:latin typeface="Calibri"/>
                <a:ea typeface="Calibri"/>
                <a:cs typeface="Calibri"/>
                <a:sym typeface="Calibri"/>
              </a:defRPr>
            </a:lvl2pPr>
            <a:lvl3pPr indent="0" lvl="2" marL="0" marR="0" rtl="0" algn="r">
              <a:spcBef>
                <a:spcPts val="0"/>
              </a:spcBef>
              <a:spcAft>
                <a:spcPts val="0"/>
              </a:spcAft>
              <a:buNone/>
              <a:defRPr b="0" i="0" sz="800" u="none" cap="none" strike="noStrike">
                <a:solidFill>
                  <a:schemeClr val="dk1"/>
                </a:solidFill>
                <a:latin typeface="Calibri"/>
                <a:ea typeface="Calibri"/>
                <a:cs typeface="Calibri"/>
                <a:sym typeface="Calibri"/>
              </a:defRPr>
            </a:lvl3pPr>
            <a:lvl4pPr indent="0" lvl="3" marL="0" marR="0" rtl="0" algn="r">
              <a:spcBef>
                <a:spcPts val="0"/>
              </a:spcBef>
              <a:spcAft>
                <a:spcPts val="0"/>
              </a:spcAft>
              <a:buNone/>
              <a:defRPr b="0" i="0" sz="800" u="none" cap="none" strike="noStrike">
                <a:solidFill>
                  <a:schemeClr val="dk1"/>
                </a:solidFill>
                <a:latin typeface="Calibri"/>
                <a:ea typeface="Calibri"/>
                <a:cs typeface="Calibri"/>
                <a:sym typeface="Calibri"/>
              </a:defRPr>
            </a:lvl4pPr>
            <a:lvl5pPr indent="0" lvl="4" marL="0" marR="0" rtl="0" algn="r">
              <a:spcBef>
                <a:spcPts val="0"/>
              </a:spcBef>
              <a:spcAft>
                <a:spcPts val="0"/>
              </a:spcAft>
              <a:buNone/>
              <a:defRPr b="0" i="0" sz="800" u="none" cap="none" strike="noStrike">
                <a:solidFill>
                  <a:schemeClr val="dk1"/>
                </a:solidFill>
                <a:latin typeface="Calibri"/>
                <a:ea typeface="Calibri"/>
                <a:cs typeface="Calibri"/>
                <a:sym typeface="Calibri"/>
              </a:defRPr>
            </a:lvl5pPr>
            <a:lvl6pPr indent="0" lvl="5" marL="0" marR="0" rtl="0" algn="r">
              <a:spcBef>
                <a:spcPts val="0"/>
              </a:spcBef>
              <a:spcAft>
                <a:spcPts val="0"/>
              </a:spcAft>
              <a:buNone/>
              <a:defRPr b="0" i="0" sz="800" u="none" cap="none" strike="noStrike">
                <a:solidFill>
                  <a:schemeClr val="dk1"/>
                </a:solidFill>
                <a:latin typeface="Calibri"/>
                <a:ea typeface="Calibri"/>
                <a:cs typeface="Calibri"/>
                <a:sym typeface="Calibri"/>
              </a:defRPr>
            </a:lvl6pPr>
            <a:lvl7pPr indent="0" lvl="6" marL="0" marR="0" rtl="0" algn="r">
              <a:spcBef>
                <a:spcPts val="0"/>
              </a:spcBef>
              <a:spcAft>
                <a:spcPts val="0"/>
              </a:spcAft>
              <a:buNone/>
              <a:defRPr b="0" i="0" sz="800" u="none" cap="none" strike="noStrike">
                <a:solidFill>
                  <a:schemeClr val="dk1"/>
                </a:solidFill>
                <a:latin typeface="Calibri"/>
                <a:ea typeface="Calibri"/>
                <a:cs typeface="Calibri"/>
                <a:sym typeface="Calibri"/>
              </a:defRPr>
            </a:lvl7pPr>
            <a:lvl8pPr indent="0" lvl="7" marL="0" marR="0" rtl="0" algn="r">
              <a:spcBef>
                <a:spcPts val="0"/>
              </a:spcBef>
              <a:spcAft>
                <a:spcPts val="0"/>
              </a:spcAft>
              <a:buNone/>
              <a:defRPr b="0" i="0" sz="800" u="none" cap="none" strike="noStrike">
                <a:solidFill>
                  <a:schemeClr val="dk1"/>
                </a:solidFill>
                <a:latin typeface="Calibri"/>
                <a:ea typeface="Calibri"/>
                <a:cs typeface="Calibri"/>
                <a:sym typeface="Calibri"/>
              </a:defRPr>
            </a:lvl8pPr>
            <a:lvl9pPr indent="0" lvl="8" marL="0" marR="0" rtl="0" algn="r">
              <a:spcBef>
                <a:spcPts val="0"/>
              </a:spcBef>
              <a:spcAft>
                <a:spcPts val="0"/>
              </a:spcAft>
              <a:buNone/>
              <a:defRPr b="0" i="0" sz="8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9" name="Google Shape;9;g26a97b7527b_0_0"/>
          <p:cNvSpPr txBox="1"/>
          <p:nvPr>
            <p:ph idx="11" type="ftr"/>
          </p:nvPr>
        </p:nvSpPr>
        <p:spPr>
          <a:xfrm>
            <a:off x="3612444" y="4883447"/>
            <a:ext cx="1874100" cy="171600"/>
          </a:xfrm>
          <a:prstGeom prst="rect">
            <a:avLst/>
          </a:prstGeom>
          <a:noFill/>
          <a:ln>
            <a:noFill/>
          </a:ln>
        </p:spPr>
        <p:txBody>
          <a:bodyPr anchorCtr="0" anchor="b" bIns="34275" lIns="68575" spcFirstLastPara="1" rIns="68575" wrap="square" tIns="34275">
            <a:noAutofit/>
          </a:bodyPr>
          <a:lstStyle>
            <a:lvl1pPr lvl="0" marR="0" rtl="0" algn="ctr">
              <a:spcBef>
                <a:spcPts val="0"/>
              </a:spcBef>
              <a:spcAft>
                <a:spcPts val="0"/>
              </a:spcAft>
              <a:buSzPts val="1100"/>
              <a:buNone/>
              <a:defRPr b="0" i="0" sz="800" u="none" cap="none" strike="noStrike">
                <a:solidFill>
                  <a:schemeClr val="dk1"/>
                </a:solidFill>
                <a:latin typeface="Calibri"/>
                <a:ea typeface="Calibri"/>
                <a:cs typeface="Calibri"/>
                <a:sym typeface="Calibri"/>
              </a:defRPr>
            </a:lvl1pPr>
            <a:lvl2pPr lvl="1" marR="0" rtl="0" algn="l">
              <a:spcBef>
                <a:spcPts val="0"/>
              </a:spcBef>
              <a:spcAft>
                <a:spcPts val="0"/>
              </a:spcAft>
              <a:buSzPts val="1100"/>
              <a:buNone/>
              <a:defRPr b="0" i="1" sz="1100" u="none" cap="none" strike="noStrike">
                <a:solidFill>
                  <a:schemeClr val="hlink"/>
                </a:solidFill>
                <a:latin typeface="Arial"/>
                <a:ea typeface="Arial"/>
                <a:cs typeface="Arial"/>
                <a:sym typeface="Arial"/>
              </a:defRPr>
            </a:lvl2pPr>
            <a:lvl3pPr lvl="2" marR="0" rtl="0" algn="l">
              <a:spcBef>
                <a:spcPts val="0"/>
              </a:spcBef>
              <a:spcAft>
                <a:spcPts val="0"/>
              </a:spcAft>
              <a:buSzPts val="1100"/>
              <a:buNone/>
              <a:defRPr b="0" i="1" sz="1100" u="none" cap="none" strike="noStrike">
                <a:solidFill>
                  <a:schemeClr val="hlink"/>
                </a:solidFill>
                <a:latin typeface="Arial"/>
                <a:ea typeface="Arial"/>
                <a:cs typeface="Arial"/>
                <a:sym typeface="Arial"/>
              </a:defRPr>
            </a:lvl3pPr>
            <a:lvl4pPr lvl="3" marR="0" rtl="0" algn="l">
              <a:spcBef>
                <a:spcPts val="0"/>
              </a:spcBef>
              <a:spcAft>
                <a:spcPts val="0"/>
              </a:spcAft>
              <a:buSzPts val="1100"/>
              <a:buNone/>
              <a:defRPr b="0" i="1" sz="1100" u="none" cap="none" strike="noStrike">
                <a:solidFill>
                  <a:schemeClr val="hlink"/>
                </a:solidFill>
                <a:latin typeface="Arial"/>
                <a:ea typeface="Arial"/>
                <a:cs typeface="Arial"/>
                <a:sym typeface="Arial"/>
              </a:defRPr>
            </a:lvl4pPr>
            <a:lvl5pPr lvl="4" marR="0" rtl="0" algn="l">
              <a:spcBef>
                <a:spcPts val="0"/>
              </a:spcBef>
              <a:spcAft>
                <a:spcPts val="0"/>
              </a:spcAft>
              <a:buSzPts val="1100"/>
              <a:buNone/>
              <a:defRPr b="0" i="1" sz="1100" u="none" cap="none" strike="noStrike">
                <a:solidFill>
                  <a:schemeClr val="hlink"/>
                </a:solidFill>
                <a:latin typeface="Arial"/>
                <a:ea typeface="Arial"/>
                <a:cs typeface="Arial"/>
                <a:sym typeface="Arial"/>
              </a:defRPr>
            </a:lvl5pPr>
            <a:lvl6pPr lvl="5" marR="0" rtl="0" algn="l">
              <a:spcBef>
                <a:spcPts val="0"/>
              </a:spcBef>
              <a:spcAft>
                <a:spcPts val="0"/>
              </a:spcAft>
              <a:buSzPts val="1100"/>
              <a:buNone/>
              <a:defRPr b="0" i="1" sz="1100" u="none" cap="none" strike="noStrike">
                <a:solidFill>
                  <a:schemeClr val="hlink"/>
                </a:solidFill>
                <a:latin typeface="Arial"/>
                <a:ea typeface="Arial"/>
                <a:cs typeface="Arial"/>
                <a:sym typeface="Arial"/>
              </a:defRPr>
            </a:lvl6pPr>
            <a:lvl7pPr lvl="6" marR="0" rtl="0" algn="l">
              <a:spcBef>
                <a:spcPts val="0"/>
              </a:spcBef>
              <a:spcAft>
                <a:spcPts val="0"/>
              </a:spcAft>
              <a:buSzPts val="1100"/>
              <a:buNone/>
              <a:defRPr b="0" i="1" sz="1100" u="none" cap="none" strike="noStrike">
                <a:solidFill>
                  <a:schemeClr val="hlink"/>
                </a:solidFill>
                <a:latin typeface="Arial"/>
                <a:ea typeface="Arial"/>
                <a:cs typeface="Arial"/>
                <a:sym typeface="Arial"/>
              </a:defRPr>
            </a:lvl7pPr>
            <a:lvl8pPr lvl="7" marR="0" rtl="0" algn="l">
              <a:spcBef>
                <a:spcPts val="0"/>
              </a:spcBef>
              <a:spcAft>
                <a:spcPts val="0"/>
              </a:spcAft>
              <a:buSzPts val="1100"/>
              <a:buNone/>
              <a:defRPr b="0" i="1" sz="1100" u="none" cap="none" strike="noStrike">
                <a:solidFill>
                  <a:schemeClr val="hlink"/>
                </a:solidFill>
                <a:latin typeface="Arial"/>
                <a:ea typeface="Arial"/>
                <a:cs typeface="Arial"/>
                <a:sym typeface="Arial"/>
              </a:defRPr>
            </a:lvl8pPr>
            <a:lvl9pPr lvl="8" marR="0" rtl="0" algn="l">
              <a:spcBef>
                <a:spcPts val="0"/>
              </a:spcBef>
              <a:spcAft>
                <a:spcPts val="0"/>
              </a:spcAft>
              <a:buSzPts val="1100"/>
              <a:buNone/>
              <a:defRPr b="0" i="1" sz="1100" u="none" cap="none" strike="noStrike">
                <a:solidFill>
                  <a:schemeClr val="hlink"/>
                </a:solidFill>
                <a:latin typeface="Arial"/>
                <a:ea typeface="Arial"/>
                <a:cs typeface="Arial"/>
                <a:sym typeface="Arial"/>
              </a:defRPr>
            </a:lvl9pPr>
          </a:lstStyle>
          <a:p/>
        </p:txBody>
      </p:sp>
      <p:sp>
        <p:nvSpPr>
          <p:cNvPr id="10" name="Google Shape;10;g26a97b7527b_0_0"/>
          <p:cNvSpPr/>
          <p:nvPr/>
        </p:nvSpPr>
        <p:spPr>
          <a:xfrm>
            <a:off x="1371600" y="4883447"/>
            <a:ext cx="2240700" cy="171600"/>
          </a:xfrm>
          <a:prstGeom prst="rect">
            <a:avLst/>
          </a:prstGeom>
          <a:noFill/>
          <a:ln>
            <a:noFill/>
          </a:ln>
        </p:spPr>
        <p:txBody>
          <a:bodyPr anchorCtr="0" anchor="b"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Calibri"/>
                <a:ea typeface="Calibri"/>
                <a:cs typeface="Calibri"/>
                <a:sym typeface="Calibri"/>
              </a:rPr>
              <a:t>©Caltech</a:t>
            </a:r>
            <a:endParaRPr sz="1100"/>
          </a:p>
        </p:txBody>
      </p:sp>
      <p:sp>
        <p:nvSpPr>
          <p:cNvPr id="11" name="Google Shape;11;g26a97b7527b_0_0"/>
          <p:cNvSpPr/>
          <p:nvPr/>
        </p:nvSpPr>
        <p:spPr>
          <a:xfrm>
            <a:off x="5486400" y="4858689"/>
            <a:ext cx="2991000" cy="196200"/>
          </a:xfrm>
          <a:prstGeom prst="rect">
            <a:avLst/>
          </a:prstGeom>
          <a:noFill/>
          <a:ln>
            <a:noFill/>
          </a:ln>
        </p:spPr>
        <p:txBody>
          <a:bodyPr anchorCtr="0" anchor="b"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Calibri"/>
                <a:ea typeface="Calibri"/>
                <a:cs typeface="Calibri"/>
                <a:sym typeface="Calibri"/>
              </a:rPr>
              <a:t>https://ctme.caltech.edu</a:t>
            </a:r>
            <a:endParaRPr sz="1100"/>
          </a:p>
        </p:txBody>
      </p:sp>
      <p:pic>
        <p:nvPicPr>
          <p:cNvPr id="12" name="Google Shape;12;g26a97b7527b_0_0"/>
          <p:cNvPicPr preferRelativeResize="0"/>
          <p:nvPr/>
        </p:nvPicPr>
        <p:blipFill rotWithShape="1">
          <a:blip r:embed="rId1">
            <a:alphaModFix/>
          </a:blip>
          <a:srcRect b="0" l="0" r="0" t="0"/>
          <a:stretch/>
        </p:blipFill>
        <p:spPr>
          <a:xfrm>
            <a:off x="460774" y="4834865"/>
            <a:ext cx="910825" cy="22003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7296">
          <p15:clr>
            <a:srgbClr val="F26B43"/>
          </p15:clr>
        </p15:guide>
        <p15:guide id="2" orient="horz" pos="1620">
          <p15:clr>
            <a:srgbClr val="F26B43"/>
          </p15:clr>
        </p15:guide>
        <p15:guide id="3" orient="horz" pos="540">
          <p15:clr>
            <a:srgbClr val="F26B43"/>
          </p15:clr>
        </p15:guide>
        <p15:guide id="4" orient="horz" pos="468">
          <p15:clr>
            <a:srgbClr val="F26B43"/>
          </p15:clr>
        </p15:guide>
        <p15:guide id="5" pos="264">
          <p15:clr>
            <a:srgbClr val="F26B43"/>
          </p15:clr>
        </p15:guide>
        <p15:guide id="6" orient="horz" pos="2970">
          <p15:clr>
            <a:srgbClr val="F26B43"/>
          </p15:clr>
        </p15:guide>
        <p15:guide id="7" pos="2880">
          <p15:clr>
            <a:srgbClr val="F26B43"/>
          </p15:clr>
        </p15:guide>
        <p15:guide id="8" pos="547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jpg"/><Relationship Id="rId4"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9.jpg"/><Relationship Id="rId5"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36.png"/><Relationship Id="rId4" Type="http://schemas.openxmlformats.org/officeDocument/2006/relationships/image" Target="../media/image1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1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3.jp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50.jpg"/><Relationship Id="rId4" Type="http://schemas.openxmlformats.org/officeDocument/2006/relationships/image" Target="../media/image18.png"/><Relationship Id="rId5" Type="http://schemas.openxmlformats.org/officeDocument/2006/relationships/image" Target="../media/image51.png"/><Relationship Id="rId6"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25.jpg"/><Relationship Id="rId4" Type="http://schemas.openxmlformats.org/officeDocument/2006/relationships/image" Target="../media/image20.png"/><Relationship Id="rId5" Type="http://schemas.openxmlformats.org/officeDocument/2006/relationships/image" Target="../media/image22.png"/><Relationship Id="rId6"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9.jpg"/><Relationship Id="rId4" Type="http://schemas.openxmlformats.org/officeDocument/2006/relationships/image" Target="../media/image29.png"/><Relationship Id="rId5" Type="http://schemas.openxmlformats.org/officeDocument/2006/relationships/image" Target="../media/image32.png"/><Relationship Id="rId6" Type="http://schemas.openxmlformats.org/officeDocument/2006/relationships/image" Target="../media/image3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46.png"/><Relationship Id="rId4" Type="http://schemas.openxmlformats.org/officeDocument/2006/relationships/image" Target="../media/image37.png"/><Relationship Id="rId5"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40.png"/><Relationship Id="rId4" Type="http://schemas.openxmlformats.org/officeDocument/2006/relationships/hyperlink" Target="https://www.amazon.com/Grokking-Deep-Learning-Andrew-Trask/dp/1617293709/ref=asc_df_1617293709/?tag=hyprod-20&amp;linkCode=df0&amp;hvadid=266029226349&amp;hvpos=&amp;hvnetw=g&amp;hvrand=7625266743562999345&amp;hvpone=&amp;hvptwo=&amp;hvqmt=&amp;hvdev=c&amp;hvdvcmdl=&amp;hvlocint=&amp;hvlocphy=9031119&amp;hvtargid=pla-525412333083&amp;psc=1&amp;mcid=28b0df6f74423640b8dfae96c76d751c&amp;gclid=CjwKCAiA1-6sBhAoEiwArqlGPhub_IOJqTMeie7scpuFqty67Y_5jgUAg7KGU3LIPyYtct6Jo14R8RoCNZcQAvD_BwE"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45.png"/><Relationship Id="rId4" Type="http://schemas.openxmlformats.org/officeDocument/2006/relationships/image" Target="../media/image39.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49.png"/><Relationship Id="rId4" Type="http://schemas.openxmlformats.org/officeDocument/2006/relationships/image" Target="../media/image4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4.jpg"/><Relationship Id="rId4" Type="http://schemas.openxmlformats.org/officeDocument/2006/relationships/hyperlink" Target="https://www.asimovinstitute.org/neural-network-zoo/"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jp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
          <p:cNvSpPr txBox="1"/>
          <p:nvPr>
            <p:ph type="ctrTitle"/>
          </p:nvPr>
        </p:nvSpPr>
        <p:spPr>
          <a:xfrm>
            <a:off x="311700" y="946050"/>
            <a:ext cx="8520600" cy="1625700"/>
          </a:xfrm>
          <a:prstGeom prst="rect">
            <a:avLst/>
          </a:prstGeom>
          <a:noFill/>
          <a:ln>
            <a:noFill/>
          </a:ln>
          <a:effectLst>
            <a:outerShdw rotWithShape="0" algn="bl" dir="5400000" dist="19050">
              <a:schemeClr val="lt1"/>
            </a:outerShdw>
          </a:effectLst>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sz="3600"/>
              <a:t>Neural Networks 1:</a:t>
            </a:r>
            <a:endParaRPr sz="3600"/>
          </a:p>
          <a:p>
            <a:pPr indent="0" lvl="0" marL="0" rtl="0" algn="ctr">
              <a:lnSpc>
                <a:spcPct val="100000"/>
              </a:lnSpc>
              <a:spcBef>
                <a:spcPts val="0"/>
              </a:spcBef>
              <a:spcAft>
                <a:spcPts val="0"/>
              </a:spcAft>
              <a:buSzPts val="5200"/>
              <a:buNone/>
            </a:pPr>
            <a:r>
              <a:rPr lang="en" sz="3600"/>
              <a:t>Foundations</a:t>
            </a:r>
            <a:endParaRPr sz="3600"/>
          </a:p>
        </p:txBody>
      </p:sp>
      <p:pic>
        <p:nvPicPr>
          <p:cNvPr descr="File:Caltech logo 2014.png - Wikimedia Commons" id="62" name="Google Shape;62;p1"/>
          <p:cNvPicPr preferRelativeResize="0"/>
          <p:nvPr/>
        </p:nvPicPr>
        <p:blipFill rotWithShape="1">
          <a:blip r:embed="rId3">
            <a:alphaModFix/>
          </a:blip>
          <a:srcRect b="0" l="0" r="0" t="0"/>
          <a:stretch/>
        </p:blipFill>
        <p:spPr>
          <a:xfrm>
            <a:off x="-2" y="4570799"/>
            <a:ext cx="1334475" cy="572701"/>
          </a:xfrm>
          <a:prstGeom prst="rect">
            <a:avLst/>
          </a:prstGeom>
          <a:noFill/>
          <a:ln>
            <a:noFill/>
          </a:ln>
        </p:spPr>
      </p:pic>
      <p:sp>
        <p:nvSpPr>
          <p:cNvPr id="63" name="Google Shape;63;p1"/>
          <p:cNvSpPr txBox="1"/>
          <p:nvPr/>
        </p:nvSpPr>
        <p:spPr>
          <a:xfrm>
            <a:off x="1237475" y="2857500"/>
            <a:ext cx="7449300" cy="1869600"/>
          </a:xfrm>
          <a:prstGeom prst="rect">
            <a:avLst/>
          </a:prstGeom>
          <a:noFill/>
          <a:ln>
            <a:noFill/>
          </a:ln>
        </p:spPr>
        <p:txBody>
          <a:bodyPr anchorCtr="0" anchor="t" bIns="34525" lIns="69050" spcFirstLastPara="1" rIns="69050" wrap="square" tIns="34525">
            <a:normAutofit/>
          </a:bodyPr>
          <a:lstStyle/>
          <a:p>
            <a:pPr indent="457200" lvl="0" marL="914400" rtl="0" algn="l">
              <a:spcBef>
                <a:spcPts val="0"/>
              </a:spcBef>
              <a:spcAft>
                <a:spcPts val="0"/>
              </a:spcAft>
              <a:buNone/>
            </a:pPr>
            <a:r>
              <a:t/>
            </a:r>
            <a:endParaRPr sz="2000">
              <a:solidFill>
                <a:srgbClr val="666666"/>
              </a:solidFill>
              <a:latin typeface="Calibri"/>
              <a:ea typeface="Calibri"/>
              <a:cs typeface="Calibri"/>
              <a:sym typeface="Calibri"/>
            </a:endParaRPr>
          </a:p>
          <a:p>
            <a:pPr indent="457200" lvl="0" marL="914400" rtl="0" algn="l">
              <a:spcBef>
                <a:spcPts val="0"/>
              </a:spcBef>
              <a:spcAft>
                <a:spcPts val="0"/>
              </a:spcAft>
              <a:buNone/>
            </a:pPr>
            <a:r>
              <a:t/>
            </a:r>
            <a:endParaRPr sz="2000">
              <a:solidFill>
                <a:srgbClr val="666666"/>
              </a:solidFill>
              <a:latin typeface="Calibri"/>
              <a:ea typeface="Calibri"/>
              <a:cs typeface="Calibri"/>
              <a:sym typeface="Calibri"/>
            </a:endParaRPr>
          </a:p>
          <a:p>
            <a:pPr indent="457200" lvl="0" marL="914400" rtl="0" algn="l">
              <a:spcBef>
                <a:spcPts val="0"/>
              </a:spcBef>
              <a:spcAft>
                <a:spcPts val="0"/>
              </a:spcAft>
              <a:buNone/>
            </a:pPr>
            <a:r>
              <a:rPr lang="en" sz="2000">
                <a:solidFill>
                  <a:srgbClr val="666666"/>
                </a:solidFill>
                <a:latin typeface="Calibri"/>
                <a:ea typeface="Calibri"/>
                <a:cs typeface="Calibri"/>
                <a:sym typeface="Calibri"/>
              </a:rPr>
              <a:t>Nicholas Beaudoin | beaudoin@caltech.edu</a:t>
            </a:r>
            <a:endParaRPr sz="2000">
              <a:solidFill>
                <a:srgbClr val="666666"/>
              </a:solidFill>
              <a:latin typeface="Calibri"/>
              <a:ea typeface="Calibri"/>
              <a:cs typeface="Calibri"/>
              <a:sym typeface="Calibri"/>
            </a:endParaRPr>
          </a:p>
          <a:p>
            <a:pPr indent="0" lvl="0" marL="0" rtl="0" algn="ctr">
              <a:lnSpc>
                <a:spcPct val="90000"/>
              </a:lnSpc>
              <a:spcBef>
                <a:spcPts val="800"/>
              </a:spcBef>
              <a:spcAft>
                <a:spcPts val="0"/>
              </a:spcAft>
              <a:buNone/>
            </a:pPr>
            <a:r>
              <a:t/>
            </a:r>
            <a:endParaRPr sz="2100">
              <a:solidFill>
                <a:srgbClr val="0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g2acbf523b41_0_77"/>
          <p:cNvSpPr txBox="1"/>
          <p:nvPr>
            <p:ph type="title"/>
          </p:nvPr>
        </p:nvSpPr>
        <p:spPr>
          <a:xfrm>
            <a:off x="449344" y="385763"/>
            <a:ext cx="8229600" cy="357300"/>
          </a:xfrm>
          <a:prstGeom prst="rect">
            <a:avLst/>
          </a:prstGeom>
        </p:spPr>
        <p:txBody>
          <a:bodyPr anchorCtr="0" anchor="b" bIns="34525" lIns="69050" spcFirstLastPara="1" rIns="69050" wrap="square" tIns="34525">
            <a:noAutofit/>
          </a:bodyPr>
          <a:lstStyle/>
          <a:p>
            <a:pPr indent="0" lvl="0" marL="0" rtl="0" algn="l">
              <a:spcBef>
                <a:spcPts val="0"/>
              </a:spcBef>
              <a:spcAft>
                <a:spcPts val="0"/>
              </a:spcAft>
              <a:buNone/>
            </a:pPr>
            <a:r>
              <a:rPr lang="en">
                <a:latin typeface="Montserrat"/>
                <a:ea typeface="Montserrat"/>
                <a:cs typeface="Montserrat"/>
                <a:sym typeface="Montserrat"/>
              </a:rPr>
              <a:t>Shallow vs. Deep Learning</a:t>
            </a:r>
            <a:endParaRPr>
              <a:latin typeface="Montserrat"/>
              <a:ea typeface="Montserrat"/>
              <a:cs typeface="Montserrat"/>
              <a:sym typeface="Montserrat"/>
            </a:endParaRPr>
          </a:p>
        </p:txBody>
      </p:sp>
      <p:sp>
        <p:nvSpPr>
          <p:cNvPr id="150" name="Google Shape;150;g2acbf523b41_0_77"/>
          <p:cNvSpPr txBox="1"/>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sz="2000">
                <a:solidFill>
                  <a:srgbClr val="595959"/>
                </a:solidFill>
                <a:latin typeface="Calibri"/>
                <a:ea typeface="Calibri"/>
                <a:cs typeface="Calibri"/>
                <a:sym typeface="Calibri"/>
              </a:rPr>
              <a:t>Shallow vs. deep learning</a:t>
            </a:r>
            <a:endParaRPr sz="2000">
              <a:solidFill>
                <a:srgbClr val="595959"/>
              </a:solidFill>
              <a:latin typeface="Calibri"/>
              <a:ea typeface="Calibri"/>
              <a:cs typeface="Calibri"/>
              <a:sym typeface="Calibri"/>
            </a:endParaRPr>
          </a:p>
          <a:p>
            <a:pPr indent="-171450" lvl="0" marL="285750" rtl="0" algn="l">
              <a:lnSpc>
                <a:spcPct val="95000"/>
              </a:lnSpc>
              <a:spcBef>
                <a:spcPts val="1200"/>
              </a:spcBef>
              <a:spcAft>
                <a:spcPts val="0"/>
              </a:spcAft>
              <a:buNone/>
            </a:pPr>
            <a:r>
              <a:t/>
            </a:r>
            <a:endParaRPr sz="2000">
              <a:solidFill>
                <a:srgbClr val="595959"/>
              </a:solidFill>
              <a:latin typeface="Calibri"/>
              <a:ea typeface="Calibri"/>
              <a:cs typeface="Calibri"/>
              <a:sym typeface="Calibri"/>
            </a:endParaRPr>
          </a:p>
          <a:p>
            <a:pPr indent="-171450" lvl="0" marL="285750" rtl="0" algn="l">
              <a:lnSpc>
                <a:spcPct val="95000"/>
              </a:lnSpc>
              <a:spcBef>
                <a:spcPts val="1200"/>
              </a:spcBef>
              <a:spcAft>
                <a:spcPts val="0"/>
              </a:spcAft>
              <a:buNone/>
            </a:pPr>
            <a:r>
              <a:t/>
            </a:r>
            <a:endParaRPr sz="2000">
              <a:solidFill>
                <a:srgbClr val="595959"/>
              </a:solidFill>
              <a:latin typeface="Calibri"/>
              <a:ea typeface="Calibri"/>
              <a:cs typeface="Calibri"/>
              <a:sym typeface="Calibri"/>
            </a:endParaRPr>
          </a:p>
          <a:p>
            <a:pPr indent="-171450" lvl="0" marL="285750" rtl="0" algn="l">
              <a:lnSpc>
                <a:spcPct val="95000"/>
              </a:lnSpc>
              <a:spcBef>
                <a:spcPts val="1200"/>
              </a:spcBef>
              <a:spcAft>
                <a:spcPts val="0"/>
              </a:spcAft>
              <a:buNone/>
            </a:pPr>
            <a:r>
              <a:t/>
            </a:r>
            <a:endParaRPr sz="2000">
              <a:solidFill>
                <a:srgbClr val="595959"/>
              </a:solidFill>
              <a:latin typeface="Calibri"/>
              <a:ea typeface="Calibri"/>
              <a:cs typeface="Calibri"/>
              <a:sym typeface="Calibri"/>
            </a:endParaRPr>
          </a:p>
          <a:p>
            <a:pPr indent="0" lvl="0" marL="0" rtl="0" algn="l">
              <a:lnSpc>
                <a:spcPct val="95000"/>
              </a:lnSpc>
              <a:spcBef>
                <a:spcPts val="1200"/>
              </a:spcBef>
              <a:spcAft>
                <a:spcPts val="0"/>
              </a:spcAft>
              <a:buNone/>
            </a:pPr>
            <a:r>
              <a:t/>
            </a:r>
            <a:endParaRPr sz="2000">
              <a:solidFill>
                <a:srgbClr val="595959"/>
              </a:solidFill>
              <a:latin typeface="Calibri"/>
              <a:ea typeface="Calibri"/>
              <a:cs typeface="Calibri"/>
              <a:sym typeface="Calibri"/>
            </a:endParaRPr>
          </a:p>
          <a:p>
            <a:pPr indent="0" lvl="0" marL="0" rtl="0" algn="l">
              <a:lnSpc>
                <a:spcPct val="95000"/>
              </a:lnSpc>
              <a:spcBef>
                <a:spcPts val="1200"/>
              </a:spcBef>
              <a:spcAft>
                <a:spcPts val="0"/>
              </a:spcAft>
              <a:buNone/>
            </a:pPr>
            <a:r>
              <a:t/>
            </a:r>
            <a:endParaRPr sz="2000">
              <a:solidFill>
                <a:srgbClr val="595959"/>
              </a:solidFill>
              <a:latin typeface="Calibri"/>
              <a:ea typeface="Calibri"/>
              <a:cs typeface="Calibri"/>
              <a:sym typeface="Calibri"/>
            </a:endParaRPr>
          </a:p>
          <a:p>
            <a:pPr indent="-171450" lvl="0" marL="285750" rtl="0" algn="l">
              <a:lnSpc>
                <a:spcPct val="95000"/>
              </a:lnSpc>
              <a:spcBef>
                <a:spcPts val="1200"/>
              </a:spcBef>
              <a:spcAft>
                <a:spcPts val="0"/>
              </a:spcAft>
              <a:buNone/>
            </a:pPr>
            <a:r>
              <a:t/>
            </a:r>
            <a:endParaRPr sz="2000">
              <a:solidFill>
                <a:srgbClr val="595959"/>
              </a:solidFill>
              <a:latin typeface="Calibri"/>
              <a:ea typeface="Calibri"/>
              <a:cs typeface="Calibri"/>
              <a:sym typeface="Calibri"/>
            </a:endParaRPr>
          </a:p>
          <a:p>
            <a:pPr indent="0" lvl="0" marL="0" rtl="0" algn="l">
              <a:lnSpc>
                <a:spcPct val="95000"/>
              </a:lnSpc>
              <a:spcBef>
                <a:spcPts val="1200"/>
              </a:spcBef>
              <a:spcAft>
                <a:spcPts val="1200"/>
              </a:spcAft>
              <a:buNone/>
            </a:pPr>
            <a:r>
              <a:t/>
            </a:r>
            <a:endParaRPr sz="2000">
              <a:solidFill>
                <a:srgbClr val="595959"/>
              </a:solidFill>
              <a:latin typeface="Calibri"/>
              <a:ea typeface="Calibri"/>
              <a:cs typeface="Calibri"/>
              <a:sym typeface="Calibri"/>
            </a:endParaRPr>
          </a:p>
        </p:txBody>
      </p:sp>
      <p:pic>
        <p:nvPicPr>
          <p:cNvPr id="151" name="Google Shape;151;g2acbf523b41_0_77"/>
          <p:cNvPicPr preferRelativeResize="0"/>
          <p:nvPr/>
        </p:nvPicPr>
        <p:blipFill rotWithShape="1">
          <a:blip r:embed="rId3">
            <a:alphaModFix/>
          </a:blip>
          <a:srcRect b="0" l="0" r="0" t="0"/>
          <a:stretch/>
        </p:blipFill>
        <p:spPr>
          <a:xfrm>
            <a:off x="712797" y="1596849"/>
            <a:ext cx="1445520" cy="1712688"/>
          </a:xfrm>
          <a:prstGeom prst="rect">
            <a:avLst/>
          </a:prstGeom>
          <a:noFill/>
          <a:ln>
            <a:noFill/>
          </a:ln>
        </p:spPr>
      </p:pic>
      <p:sp>
        <p:nvSpPr>
          <p:cNvPr id="152" name="Google Shape;152;g2acbf523b41_0_77"/>
          <p:cNvSpPr/>
          <p:nvPr/>
        </p:nvSpPr>
        <p:spPr>
          <a:xfrm>
            <a:off x="2333878" y="2224748"/>
            <a:ext cx="871500" cy="456900"/>
          </a:xfrm>
          <a:prstGeom prst="rightArrow">
            <a:avLst>
              <a:gd fmla="val 50000" name="adj1"/>
              <a:gd fmla="val 50000" name="adj2"/>
            </a:avLst>
          </a:prstGeom>
          <a:solidFill>
            <a:srgbClr val="8CB5F8"/>
          </a:solidFill>
          <a:ln cap="flat" cmpd="sng" w="25400">
            <a:solidFill>
              <a:srgbClr val="8CB5F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53" name="Google Shape;153;g2acbf523b41_0_77"/>
          <p:cNvSpPr/>
          <p:nvPr/>
        </p:nvSpPr>
        <p:spPr>
          <a:xfrm>
            <a:off x="4865057" y="2224746"/>
            <a:ext cx="871500" cy="456900"/>
          </a:xfrm>
          <a:prstGeom prst="rightArrow">
            <a:avLst>
              <a:gd fmla="val 50000" name="adj1"/>
              <a:gd fmla="val 50000" name="adj2"/>
            </a:avLst>
          </a:prstGeom>
          <a:solidFill>
            <a:srgbClr val="8CB5F8"/>
          </a:solidFill>
          <a:ln cap="flat" cmpd="sng" w="25400">
            <a:solidFill>
              <a:srgbClr val="8CB5F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54" name="Google Shape;154;g2acbf523b41_0_77"/>
          <p:cNvSpPr txBox="1"/>
          <p:nvPr/>
        </p:nvSpPr>
        <p:spPr>
          <a:xfrm>
            <a:off x="5695299" y="2230750"/>
            <a:ext cx="1987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i="0" lang="en" sz="2000" u="none" cap="none" strike="noStrike">
                <a:solidFill>
                  <a:srgbClr val="595959"/>
                </a:solidFill>
                <a:latin typeface="Calibri"/>
                <a:ea typeface="Calibri"/>
                <a:cs typeface="Calibri"/>
                <a:sym typeface="Calibri"/>
              </a:rPr>
              <a:t>[object class]</a:t>
            </a:r>
            <a:endParaRPr i="0" sz="2000" u="none" cap="none" strike="noStrike">
              <a:solidFill>
                <a:srgbClr val="000000"/>
              </a:solidFill>
              <a:latin typeface="Calibri"/>
              <a:ea typeface="Calibri"/>
              <a:cs typeface="Calibri"/>
              <a:sym typeface="Calibri"/>
            </a:endParaRPr>
          </a:p>
        </p:txBody>
      </p:sp>
      <p:pic>
        <p:nvPicPr>
          <p:cNvPr id="155" name="Google Shape;155;g2acbf523b41_0_77"/>
          <p:cNvPicPr preferRelativeResize="0"/>
          <p:nvPr/>
        </p:nvPicPr>
        <p:blipFill rotWithShape="1">
          <a:blip r:embed="rId4">
            <a:alphaModFix/>
          </a:blip>
          <a:srcRect b="0" l="0" r="0" t="0"/>
          <a:stretch/>
        </p:blipFill>
        <p:spPr>
          <a:xfrm>
            <a:off x="3279289" y="1727177"/>
            <a:ext cx="1457413" cy="1452035"/>
          </a:xfrm>
          <a:prstGeom prst="rect">
            <a:avLst/>
          </a:prstGeom>
          <a:noFill/>
          <a:ln>
            <a:noFill/>
          </a:ln>
        </p:spPr>
      </p:pic>
      <p:grpSp>
        <p:nvGrpSpPr>
          <p:cNvPr descr="\documentclass{article}&#10;\usepackage{amsmath}&#10;\usepackage{amssymb}&#10;\usepackage{bm}&#10;\pagestyle{empty}&#10;\begin{document}&#10;&#10;$\phi(x)$&#10;&#10;\end{document}" id="156" name="Google Shape;156;g2acbf523b41_0_77" title="IguanaTex Vector Display"/>
          <p:cNvGrpSpPr/>
          <p:nvPr/>
        </p:nvGrpSpPr>
        <p:grpSpPr>
          <a:xfrm>
            <a:off x="2470603" y="2823522"/>
            <a:ext cx="326553" cy="172707"/>
            <a:chOff x="3753889" y="3771114"/>
            <a:chExt cx="326553" cy="172707"/>
          </a:xfrm>
        </p:grpSpPr>
        <p:sp>
          <p:nvSpPr>
            <p:cNvPr id="157" name="Google Shape;157;g2acbf523b41_0_77"/>
            <p:cNvSpPr/>
            <p:nvPr/>
          </p:nvSpPr>
          <p:spPr>
            <a:xfrm>
              <a:off x="3753889" y="3780786"/>
              <a:ext cx="95261" cy="155263"/>
            </a:xfrm>
            <a:custGeom>
              <a:rect b="b" l="l" r="r" t="t"/>
              <a:pathLst>
                <a:path extrusionOk="0" h="155263" w="95261">
                  <a:moveTo>
                    <a:pt x="70614" y="4208"/>
                  </a:moveTo>
                  <a:cubicBezTo>
                    <a:pt x="70614" y="3862"/>
                    <a:pt x="71159" y="1963"/>
                    <a:pt x="71159" y="1790"/>
                  </a:cubicBezTo>
                  <a:cubicBezTo>
                    <a:pt x="71159" y="1617"/>
                    <a:pt x="71159" y="63"/>
                    <a:pt x="68978" y="63"/>
                  </a:cubicBezTo>
                  <a:cubicBezTo>
                    <a:pt x="67160" y="63"/>
                    <a:pt x="66978" y="581"/>
                    <a:pt x="66251" y="3517"/>
                  </a:cubicBezTo>
                  <a:lnTo>
                    <a:pt x="55707" y="43412"/>
                  </a:lnTo>
                  <a:cubicBezTo>
                    <a:pt x="26801" y="44276"/>
                    <a:pt x="77" y="67246"/>
                    <a:pt x="77" y="90734"/>
                  </a:cubicBezTo>
                  <a:cubicBezTo>
                    <a:pt x="77" y="107141"/>
                    <a:pt x="12803" y="120785"/>
                    <a:pt x="34982" y="121994"/>
                  </a:cubicBezTo>
                  <a:cubicBezTo>
                    <a:pt x="33527" y="127348"/>
                    <a:pt x="32255" y="132875"/>
                    <a:pt x="30800" y="138229"/>
                  </a:cubicBezTo>
                  <a:cubicBezTo>
                    <a:pt x="28619" y="146346"/>
                    <a:pt x="26801" y="152909"/>
                    <a:pt x="26801" y="153427"/>
                  </a:cubicBezTo>
                  <a:cubicBezTo>
                    <a:pt x="26801" y="155154"/>
                    <a:pt x="28073" y="155327"/>
                    <a:pt x="28982" y="155327"/>
                  </a:cubicBezTo>
                  <a:cubicBezTo>
                    <a:pt x="29891" y="155327"/>
                    <a:pt x="30255" y="155154"/>
                    <a:pt x="30800" y="154636"/>
                  </a:cubicBezTo>
                  <a:cubicBezTo>
                    <a:pt x="31164" y="154290"/>
                    <a:pt x="32255" y="150145"/>
                    <a:pt x="32800" y="147728"/>
                  </a:cubicBezTo>
                  <a:lnTo>
                    <a:pt x="39709" y="121994"/>
                  </a:lnTo>
                  <a:cubicBezTo>
                    <a:pt x="68978" y="121131"/>
                    <a:pt x="95338" y="97815"/>
                    <a:pt x="95338" y="74672"/>
                  </a:cubicBezTo>
                  <a:cubicBezTo>
                    <a:pt x="95338" y="61028"/>
                    <a:pt x="85703" y="45139"/>
                    <a:pt x="60433" y="43412"/>
                  </a:cubicBezTo>
                  <a:lnTo>
                    <a:pt x="70614" y="4208"/>
                  </a:lnTo>
                  <a:close/>
                  <a:moveTo>
                    <a:pt x="35891" y="118195"/>
                  </a:moveTo>
                  <a:cubicBezTo>
                    <a:pt x="24983" y="117676"/>
                    <a:pt x="11894" y="111632"/>
                    <a:pt x="11894" y="94361"/>
                  </a:cubicBezTo>
                  <a:cubicBezTo>
                    <a:pt x="11894" y="73636"/>
                    <a:pt x="27528" y="49457"/>
                    <a:pt x="54616" y="47212"/>
                  </a:cubicBezTo>
                  <a:lnTo>
                    <a:pt x="35891" y="118195"/>
                  </a:lnTo>
                  <a:close/>
                  <a:moveTo>
                    <a:pt x="59343" y="47212"/>
                  </a:moveTo>
                  <a:cubicBezTo>
                    <a:pt x="73159" y="47903"/>
                    <a:pt x="83522" y="55847"/>
                    <a:pt x="83522" y="71045"/>
                  </a:cubicBezTo>
                  <a:cubicBezTo>
                    <a:pt x="83522" y="91425"/>
                    <a:pt x="67887" y="116122"/>
                    <a:pt x="40617" y="118195"/>
                  </a:cubicBezTo>
                  <a:lnTo>
                    <a:pt x="59343" y="4721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g2acbf523b41_0_77"/>
            <p:cNvSpPr/>
            <p:nvPr/>
          </p:nvSpPr>
          <p:spPr>
            <a:xfrm>
              <a:off x="3871300" y="3771114"/>
              <a:ext cx="42176" cy="172707"/>
            </a:xfrm>
            <a:custGeom>
              <a:rect b="b" l="l" r="r" t="t"/>
              <a:pathLst>
                <a:path extrusionOk="0" h="172707" w="42176">
                  <a:moveTo>
                    <a:pt x="42260" y="171043"/>
                  </a:moveTo>
                  <a:cubicBezTo>
                    <a:pt x="42260" y="170525"/>
                    <a:pt x="42260" y="170180"/>
                    <a:pt x="39169" y="167243"/>
                  </a:cubicBezTo>
                  <a:cubicBezTo>
                    <a:pt x="16444" y="145482"/>
                    <a:pt x="10627" y="112841"/>
                    <a:pt x="10627" y="86416"/>
                  </a:cubicBezTo>
                  <a:cubicBezTo>
                    <a:pt x="10627" y="56365"/>
                    <a:pt x="17535" y="26314"/>
                    <a:pt x="39896" y="4726"/>
                  </a:cubicBezTo>
                  <a:cubicBezTo>
                    <a:pt x="42260" y="2653"/>
                    <a:pt x="42260" y="2308"/>
                    <a:pt x="42260" y="1790"/>
                  </a:cubicBezTo>
                  <a:cubicBezTo>
                    <a:pt x="42260" y="581"/>
                    <a:pt x="41532" y="63"/>
                    <a:pt x="40442" y="63"/>
                  </a:cubicBezTo>
                  <a:cubicBezTo>
                    <a:pt x="38624" y="63"/>
                    <a:pt x="22262" y="11807"/>
                    <a:pt x="11536" y="33741"/>
                  </a:cubicBezTo>
                  <a:cubicBezTo>
                    <a:pt x="2264" y="52739"/>
                    <a:pt x="83" y="71909"/>
                    <a:pt x="83" y="86416"/>
                  </a:cubicBezTo>
                  <a:cubicBezTo>
                    <a:pt x="83" y="99888"/>
                    <a:pt x="2082" y="120785"/>
                    <a:pt x="12081" y="140301"/>
                  </a:cubicBezTo>
                  <a:cubicBezTo>
                    <a:pt x="22989" y="161544"/>
                    <a:pt x="38624" y="172770"/>
                    <a:pt x="40442" y="172770"/>
                  </a:cubicBezTo>
                  <a:cubicBezTo>
                    <a:pt x="41532" y="172770"/>
                    <a:pt x="42260" y="172252"/>
                    <a:pt x="42260" y="17104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g2acbf523b41_0_77"/>
            <p:cNvSpPr/>
            <p:nvPr/>
          </p:nvSpPr>
          <p:spPr>
            <a:xfrm>
              <a:off x="3929273" y="3824308"/>
              <a:ext cx="90534" cy="78236"/>
            </a:xfrm>
            <a:custGeom>
              <a:rect b="b" l="l" r="r" t="t"/>
              <a:pathLst>
                <a:path extrusionOk="0" h="78236" w="90534">
                  <a:moveTo>
                    <a:pt x="55535" y="24242"/>
                  </a:moveTo>
                  <a:cubicBezTo>
                    <a:pt x="56625" y="19751"/>
                    <a:pt x="60807" y="3862"/>
                    <a:pt x="73533" y="3862"/>
                  </a:cubicBezTo>
                  <a:cubicBezTo>
                    <a:pt x="74442" y="3862"/>
                    <a:pt x="78805" y="3862"/>
                    <a:pt x="82622" y="6108"/>
                  </a:cubicBezTo>
                  <a:cubicBezTo>
                    <a:pt x="77532" y="6971"/>
                    <a:pt x="73896" y="11289"/>
                    <a:pt x="73896" y="15434"/>
                  </a:cubicBezTo>
                  <a:cubicBezTo>
                    <a:pt x="73896" y="18197"/>
                    <a:pt x="75896" y="21478"/>
                    <a:pt x="80804" y="21478"/>
                  </a:cubicBezTo>
                  <a:cubicBezTo>
                    <a:pt x="84804" y="21478"/>
                    <a:pt x="90622" y="18370"/>
                    <a:pt x="90622" y="11461"/>
                  </a:cubicBezTo>
                  <a:cubicBezTo>
                    <a:pt x="90622" y="2481"/>
                    <a:pt x="79896" y="63"/>
                    <a:pt x="73714" y="63"/>
                  </a:cubicBezTo>
                  <a:cubicBezTo>
                    <a:pt x="63170" y="63"/>
                    <a:pt x="56807" y="9216"/>
                    <a:pt x="54626" y="13189"/>
                  </a:cubicBezTo>
                  <a:cubicBezTo>
                    <a:pt x="50081" y="1790"/>
                    <a:pt x="40264" y="63"/>
                    <a:pt x="34992" y="63"/>
                  </a:cubicBezTo>
                  <a:cubicBezTo>
                    <a:pt x="16085" y="63"/>
                    <a:pt x="5722" y="22342"/>
                    <a:pt x="5722" y="26660"/>
                  </a:cubicBezTo>
                  <a:cubicBezTo>
                    <a:pt x="5722" y="28387"/>
                    <a:pt x="7540" y="28387"/>
                    <a:pt x="7904" y="28387"/>
                  </a:cubicBezTo>
                  <a:cubicBezTo>
                    <a:pt x="9358" y="28387"/>
                    <a:pt x="9904" y="28041"/>
                    <a:pt x="10267" y="26487"/>
                  </a:cubicBezTo>
                  <a:cubicBezTo>
                    <a:pt x="16448" y="8180"/>
                    <a:pt x="28447" y="3862"/>
                    <a:pt x="34628" y="3862"/>
                  </a:cubicBezTo>
                  <a:cubicBezTo>
                    <a:pt x="38082" y="3862"/>
                    <a:pt x="44445" y="5417"/>
                    <a:pt x="44445" y="15434"/>
                  </a:cubicBezTo>
                  <a:cubicBezTo>
                    <a:pt x="44445" y="20788"/>
                    <a:pt x="41354" y="32359"/>
                    <a:pt x="34628" y="56538"/>
                  </a:cubicBezTo>
                  <a:cubicBezTo>
                    <a:pt x="31719" y="67246"/>
                    <a:pt x="25356" y="74500"/>
                    <a:pt x="17357" y="74500"/>
                  </a:cubicBezTo>
                  <a:cubicBezTo>
                    <a:pt x="16266" y="74500"/>
                    <a:pt x="12085" y="74500"/>
                    <a:pt x="8267" y="72254"/>
                  </a:cubicBezTo>
                  <a:cubicBezTo>
                    <a:pt x="12812" y="71391"/>
                    <a:pt x="16812" y="67764"/>
                    <a:pt x="16812" y="62928"/>
                  </a:cubicBezTo>
                  <a:cubicBezTo>
                    <a:pt x="16812" y="58265"/>
                    <a:pt x="12812" y="56883"/>
                    <a:pt x="10085" y="56883"/>
                  </a:cubicBezTo>
                  <a:cubicBezTo>
                    <a:pt x="4631" y="56883"/>
                    <a:pt x="87" y="61374"/>
                    <a:pt x="87" y="66901"/>
                  </a:cubicBezTo>
                  <a:cubicBezTo>
                    <a:pt x="87" y="74845"/>
                    <a:pt x="9176" y="78299"/>
                    <a:pt x="17175" y="78299"/>
                  </a:cubicBezTo>
                  <a:cubicBezTo>
                    <a:pt x="29174" y="78299"/>
                    <a:pt x="35719" y="66210"/>
                    <a:pt x="36264" y="65173"/>
                  </a:cubicBezTo>
                  <a:cubicBezTo>
                    <a:pt x="38446" y="71564"/>
                    <a:pt x="44990" y="78299"/>
                    <a:pt x="55898" y="78299"/>
                  </a:cubicBezTo>
                  <a:cubicBezTo>
                    <a:pt x="74623" y="78299"/>
                    <a:pt x="84986" y="56020"/>
                    <a:pt x="84986" y="51702"/>
                  </a:cubicBezTo>
                  <a:cubicBezTo>
                    <a:pt x="84986" y="49975"/>
                    <a:pt x="83350" y="49975"/>
                    <a:pt x="82804" y="49975"/>
                  </a:cubicBezTo>
                  <a:cubicBezTo>
                    <a:pt x="81168" y="49975"/>
                    <a:pt x="80804" y="50666"/>
                    <a:pt x="80441" y="51875"/>
                  </a:cubicBezTo>
                  <a:cubicBezTo>
                    <a:pt x="74442" y="70355"/>
                    <a:pt x="62079" y="74500"/>
                    <a:pt x="56262" y="74500"/>
                  </a:cubicBezTo>
                  <a:cubicBezTo>
                    <a:pt x="49172" y="74500"/>
                    <a:pt x="46263" y="68973"/>
                    <a:pt x="46263" y="63101"/>
                  </a:cubicBezTo>
                  <a:cubicBezTo>
                    <a:pt x="46263" y="59301"/>
                    <a:pt x="47354" y="55502"/>
                    <a:pt x="49354" y="47903"/>
                  </a:cubicBezTo>
                  <a:lnTo>
                    <a:pt x="55535" y="2424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g2acbf523b41_0_77"/>
            <p:cNvSpPr/>
            <p:nvPr/>
          </p:nvSpPr>
          <p:spPr>
            <a:xfrm>
              <a:off x="4038266" y="3771114"/>
              <a:ext cx="42176" cy="172707"/>
            </a:xfrm>
            <a:custGeom>
              <a:rect b="b" l="l" r="r" t="t"/>
              <a:pathLst>
                <a:path extrusionOk="0" h="172707" w="42176">
                  <a:moveTo>
                    <a:pt x="42269" y="86416"/>
                  </a:moveTo>
                  <a:cubicBezTo>
                    <a:pt x="42269" y="72945"/>
                    <a:pt x="40269" y="52048"/>
                    <a:pt x="30271" y="32532"/>
                  </a:cubicBezTo>
                  <a:cubicBezTo>
                    <a:pt x="19363" y="11289"/>
                    <a:pt x="3728" y="63"/>
                    <a:pt x="1910" y="63"/>
                  </a:cubicBezTo>
                  <a:cubicBezTo>
                    <a:pt x="819" y="63"/>
                    <a:pt x="92" y="754"/>
                    <a:pt x="92" y="1790"/>
                  </a:cubicBezTo>
                  <a:cubicBezTo>
                    <a:pt x="92" y="2308"/>
                    <a:pt x="92" y="2653"/>
                    <a:pt x="3546" y="5762"/>
                  </a:cubicBezTo>
                  <a:cubicBezTo>
                    <a:pt x="21362" y="22860"/>
                    <a:pt x="31725" y="50321"/>
                    <a:pt x="31725" y="86416"/>
                  </a:cubicBezTo>
                  <a:cubicBezTo>
                    <a:pt x="31725" y="115949"/>
                    <a:pt x="24998" y="146346"/>
                    <a:pt x="2456" y="168107"/>
                  </a:cubicBezTo>
                  <a:cubicBezTo>
                    <a:pt x="92" y="170180"/>
                    <a:pt x="92" y="170525"/>
                    <a:pt x="92" y="171043"/>
                  </a:cubicBezTo>
                  <a:cubicBezTo>
                    <a:pt x="92" y="172079"/>
                    <a:pt x="819" y="172770"/>
                    <a:pt x="1910" y="172770"/>
                  </a:cubicBezTo>
                  <a:cubicBezTo>
                    <a:pt x="3728" y="172770"/>
                    <a:pt x="20090" y="161026"/>
                    <a:pt x="30816" y="139092"/>
                  </a:cubicBezTo>
                  <a:cubicBezTo>
                    <a:pt x="40088" y="120094"/>
                    <a:pt x="42269" y="100924"/>
                    <a:pt x="42269" y="8641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descr="\documentclass{article}&#10;\usepackage{amsmath}&#10;\usepackage{amssymb}&#10;\usepackage{bm}&#10;\pagestyle{empty}&#10;\begin{document}&#10;&#10;$\phi(x)^T\theta\leq 0$&#10;&#10;\end{document}" id="161" name="Google Shape;161;g2acbf523b41_0_77" title="IguanaTex Vector Display"/>
          <p:cNvGrpSpPr/>
          <p:nvPr/>
        </p:nvGrpSpPr>
        <p:grpSpPr>
          <a:xfrm>
            <a:off x="4847440" y="2812589"/>
            <a:ext cx="848848" cy="183640"/>
            <a:chOff x="3905621" y="3463860"/>
            <a:chExt cx="848848" cy="183640"/>
          </a:xfrm>
        </p:grpSpPr>
        <p:sp>
          <p:nvSpPr>
            <p:cNvPr id="162" name="Google Shape;162;g2acbf523b41_0_77"/>
            <p:cNvSpPr/>
            <p:nvPr/>
          </p:nvSpPr>
          <p:spPr>
            <a:xfrm>
              <a:off x="3905621" y="3487885"/>
              <a:ext cx="92345" cy="152006"/>
            </a:xfrm>
            <a:custGeom>
              <a:rect b="b" l="l" r="r" t="t"/>
              <a:pathLst>
                <a:path extrusionOk="0" h="152006" w="92345">
                  <a:moveTo>
                    <a:pt x="68455" y="4121"/>
                  </a:moveTo>
                  <a:cubicBezTo>
                    <a:pt x="68455" y="3783"/>
                    <a:pt x="68983" y="1923"/>
                    <a:pt x="68983" y="1754"/>
                  </a:cubicBezTo>
                  <a:cubicBezTo>
                    <a:pt x="68983" y="1585"/>
                    <a:pt x="68983" y="63"/>
                    <a:pt x="66869" y="63"/>
                  </a:cubicBezTo>
                  <a:cubicBezTo>
                    <a:pt x="65106" y="63"/>
                    <a:pt x="64930" y="570"/>
                    <a:pt x="64225" y="3444"/>
                  </a:cubicBezTo>
                  <a:lnTo>
                    <a:pt x="54004" y="42503"/>
                  </a:lnTo>
                  <a:cubicBezTo>
                    <a:pt x="25983" y="43348"/>
                    <a:pt x="77" y="65836"/>
                    <a:pt x="77" y="88832"/>
                  </a:cubicBezTo>
                  <a:cubicBezTo>
                    <a:pt x="77" y="104895"/>
                    <a:pt x="12413" y="118253"/>
                    <a:pt x="33913" y="119436"/>
                  </a:cubicBezTo>
                  <a:cubicBezTo>
                    <a:pt x="32503" y="124678"/>
                    <a:pt x="31270" y="130088"/>
                    <a:pt x="29860" y="135330"/>
                  </a:cubicBezTo>
                  <a:cubicBezTo>
                    <a:pt x="27745" y="143277"/>
                    <a:pt x="25983" y="149702"/>
                    <a:pt x="25983" y="150209"/>
                  </a:cubicBezTo>
                  <a:cubicBezTo>
                    <a:pt x="25983" y="151900"/>
                    <a:pt x="27216" y="152069"/>
                    <a:pt x="28098" y="152069"/>
                  </a:cubicBezTo>
                  <a:cubicBezTo>
                    <a:pt x="28979" y="152069"/>
                    <a:pt x="29331" y="151900"/>
                    <a:pt x="29860" y="151393"/>
                  </a:cubicBezTo>
                  <a:cubicBezTo>
                    <a:pt x="30212" y="151055"/>
                    <a:pt x="31270" y="146997"/>
                    <a:pt x="31798" y="144630"/>
                  </a:cubicBezTo>
                  <a:lnTo>
                    <a:pt x="38495" y="119436"/>
                  </a:lnTo>
                  <a:cubicBezTo>
                    <a:pt x="66869" y="118591"/>
                    <a:pt x="92422" y="95764"/>
                    <a:pt x="92422" y="73107"/>
                  </a:cubicBezTo>
                  <a:cubicBezTo>
                    <a:pt x="92422" y="59749"/>
                    <a:pt x="83082" y="44194"/>
                    <a:pt x="58586" y="42503"/>
                  </a:cubicBezTo>
                  <a:lnTo>
                    <a:pt x="68455" y="4121"/>
                  </a:lnTo>
                  <a:close/>
                  <a:moveTo>
                    <a:pt x="34794" y="115716"/>
                  </a:moveTo>
                  <a:cubicBezTo>
                    <a:pt x="24220" y="115209"/>
                    <a:pt x="11532" y="109291"/>
                    <a:pt x="11532" y="92383"/>
                  </a:cubicBezTo>
                  <a:cubicBezTo>
                    <a:pt x="11532" y="72093"/>
                    <a:pt x="26688" y="48421"/>
                    <a:pt x="52946" y="46223"/>
                  </a:cubicBezTo>
                  <a:lnTo>
                    <a:pt x="34794" y="115716"/>
                  </a:lnTo>
                  <a:close/>
                  <a:moveTo>
                    <a:pt x="57528" y="46223"/>
                  </a:moveTo>
                  <a:cubicBezTo>
                    <a:pt x="70922" y="46899"/>
                    <a:pt x="80967" y="54677"/>
                    <a:pt x="80967" y="69556"/>
                  </a:cubicBezTo>
                  <a:cubicBezTo>
                    <a:pt x="80967" y="89508"/>
                    <a:pt x="65811" y="113687"/>
                    <a:pt x="39376" y="115716"/>
                  </a:cubicBezTo>
                  <a:lnTo>
                    <a:pt x="57528" y="4622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g2acbf523b41_0_77"/>
            <p:cNvSpPr/>
            <p:nvPr/>
          </p:nvSpPr>
          <p:spPr>
            <a:xfrm>
              <a:off x="4019438" y="3478416"/>
              <a:ext cx="40885" cy="169084"/>
            </a:xfrm>
            <a:custGeom>
              <a:rect b="b" l="l" r="r" t="t"/>
              <a:pathLst>
                <a:path extrusionOk="0" h="169084" w="40885">
                  <a:moveTo>
                    <a:pt x="40968" y="167456"/>
                  </a:moveTo>
                  <a:cubicBezTo>
                    <a:pt x="40968" y="166949"/>
                    <a:pt x="40968" y="166611"/>
                    <a:pt x="37973" y="163736"/>
                  </a:cubicBezTo>
                  <a:cubicBezTo>
                    <a:pt x="15944" y="142432"/>
                    <a:pt x="10304" y="110475"/>
                    <a:pt x="10304" y="84605"/>
                  </a:cubicBezTo>
                  <a:cubicBezTo>
                    <a:pt x="10304" y="55184"/>
                    <a:pt x="17001" y="25764"/>
                    <a:pt x="38677" y="4628"/>
                  </a:cubicBezTo>
                  <a:cubicBezTo>
                    <a:pt x="40968" y="2599"/>
                    <a:pt x="40968" y="2261"/>
                    <a:pt x="40968" y="1754"/>
                  </a:cubicBezTo>
                  <a:cubicBezTo>
                    <a:pt x="40968" y="570"/>
                    <a:pt x="40264" y="63"/>
                    <a:pt x="39206" y="63"/>
                  </a:cubicBezTo>
                  <a:cubicBezTo>
                    <a:pt x="37444" y="63"/>
                    <a:pt x="21583" y="11560"/>
                    <a:pt x="11185" y="33034"/>
                  </a:cubicBezTo>
                  <a:cubicBezTo>
                    <a:pt x="2197" y="51633"/>
                    <a:pt x="83" y="70402"/>
                    <a:pt x="83" y="84605"/>
                  </a:cubicBezTo>
                  <a:cubicBezTo>
                    <a:pt x="83" y="97793"/>
                    <a:pt x="2021" y="118253"/>
                    <a:pt x="11714" y="137359"/>
                  </a:cubicBezTo>
                  <a:cubicBezTo>
                    <a:pt x="22288" y="158156"/>
                    <a:pt x="37444" y="169147"/>
                    <a:pt x="39206" y="169147"/>
                  </a:cubicBezTo>
                  <a:cubicBezTo>
                    <a:pt x="40264" y="169147"/>
                    <a:pt x="40968" y="168640"/>
                    <a:pt x="40968" y="16745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g2acbf523b41_0_77"/>
            <p:cNvSpPr/>
            <p:nvPr/>
          </p:nvSpPr>
          <p:spPr>
            <a:xfrm>
              <a:off x="4075637" y="3530494"/>
              <a:ext cx="87763" cy="76595"/>
            </a:xfrm>
            <a:custGeom>
              <a:rect b="b" l="l" r="r" t="t"/>
              <a:pathLst>
                <a:path extrusionOk="0" h="76595" w="87763">
                  <a:moveTo>
                    <a:pt x="53837" y="23735"/>
                  </a:moveTo>
                  <a:cubicBezTo>
                    <a:pt x="54895" y="19338"/>
                    <a:pt x="58948" y="3783"/>
                    <a:pt x="71284" y="3783"/>
                  </a:cubicBezTo>
                  <a:cubicBezTo>
                    <a:pt x="72165" y="3783"/>
                    <a:pt x="76395" y="3783"/>
                    <a:pt x="80096" y="5981"/>
                  </a:cubicBezTo>
                  <a:cubicBezTo>
                    <a:pt x="75161" y="6826"/>
                    <a:pt x="71637" y="11053"/>
                    <a:pt x="71637" y="15111"/>
                  </a:cubicBezTo>
                  <a:cubicBezTo>
                    <a:pt x="71637" y="17817"/>
                    <a:pt x="73575" y="21029"/>
                    <a:pt x="78334" y="21029"/>
                  </a:cubicBezTo>
                  <a:cubicBezTo>
                    <a:pt x="82211" y="21029"/>
                    <a:pt x="87850" y="17986"/>
                    <a:pt x="87850" y="11222"/>
                  </a:cubicBezTo>
                  <a:cubicBezTo>
                    <a:pt x="87850" y="2430"/>
                    <a:pt x="77452" y="63"/>
                    <a:pt x="71460" y="63"/>
                  </a:cubicBezTo>
                  <a:cubicBezTo>
                    <a:pt x="61239" y="63"/>
                    <a:pt x="55071" y="9024"/>
                    <a:pt x="52956" y="12913"/>
                  </a:cubicBezTo>
                  <a:cubicBezTo>
                    <a:pt x="48550" y="1754"/>
                    <a:pt x="39034" y="63"/>
                    <a:pt x="33923" y="63"/>
                  </a:cubicBezTo>
                  <a:cubicBezTo>
                    <a:pt x="15595" y="63"/>
                    <a:pt x="5550" y="21875"/>
                    <a:pt x="5550" y="26102"/>
                  </a:cubicBezTo>
                  <a:cubicBezTo>
                    <a:pt x="5550" y="27793"/>
                    <a:pt x="7312" y="27793"/>
                    <a:pt x="7664" y="27793"/>
                  </a:cubicBezTo>
                  <a:cubicBezTo>
                    <a:pt x="9074" y="27793"/>
                    <a:pt x="9603" y="27454"/>
                    <a:pt x="9955" y="25933"/>
                  </a:cubicBezTo>
                  <a:cubicBezTo>
                    <a:pt x="15947" y="8010"/>
                    <a:pt x="27579" y="3783"/>
                    <a:pt x="33571" y="3783"/>
                  </a:cubicBezTo>
                  <a:cubicBezTo>
                    <a:pt x="36919" y="3783"/>
                    <a:pt x="43087" y="5304"/>
                    <a:pt x="43087" y="15111"/>
                  </a:cubicBezTo>
                  <a:cubicBezTo>
                    <a:pt x="43087" y="20353"/>
                    <a:pt x="40091" y="31682"/>
                    <a:pt x="33571" y="55353"/>
                  </a:cubicBezTo>
                  <a:cubicBezTo>
                    <a:pt x="30751" y="65836"/>
                    <a:pt x="24583" y="72938"/>
                    <a:pt x="16829" y="72938"/>
                  </a:cubicBezTo>
                  <a:cubicBezTo>
                    <a:pt x="15771" y="72938"/>
                    <a:pt x="11718" y="72938"/>
                    <a:pt x="8017" y="70740"/>
                  </a:cubicBezTo>
                  <a:cubicBezTo>
                    <a:pt x="12423" y="69895"/>
                    <a:pt x="16300" y="66344"/>
                    <a:pt x="16300" y="61609"/>
                  </a:cubicBezTo>
                  <a:cubicBezTo>
                    <a:pt x="16300" y="57044"/>
                    <a:pt x="12423" y="55691"/>
                    <a:pt x="9779" y="55691"/>
                  </a:cubicBezTo>
                  <a:cubicBezTo>
                    <a:pt x="4492" y="55691"/>
                    <a:pt x="87" y="60088"/>
                    <a:pt x="87" y="65498"/>
                  </a:cubicBezTo>
                  <a:cubicBezTo>
                    <a:pt x="87" y="73276"/>
                    <a:pt x="8898" y="76658"/>
                    <a:pt x="16652" y="76658"/>
                  </a:cubicBezTo>
                  <a:cubicBezTo>
                    <a:pt x="28284" y="76658"/>
                    <a:pt x="34628" y="64822"/>
                    <a:pt x="35157" y="63807"/>
                  </a:cubicBezTo>
                  <a:cubicBezTo>
                    <a:pt x="37271" y="70064"/>
                    <a:pt x="43616" y="76658"/>
                    <a:pt x="54190" y="76658"/>
                  </a:cubicBezTo>
                  <a:cubicBezTo>
                    <a:pt x="72342" y="76658"/>
                    <a:pt x="82387" y="54846"/>
                    <a:pt x="82387" y="50619"/>
                  </a:cubicBezTo>
                  <a:cubicBezTo>
                    <a:pt x="82387" y="48928"/>
                    <a:pt x="80801" y="48928"/>
                    <a:pt x="80272" y="48928"/>
                  </a:cubicBezTo>
                  <a:cubicBezTo>
                    <a:pt x="78686" y="48928"/>
                    <a:pt x="78334" y="49604"/>
                    <a:pt x="77981" y="50788"/>
                  </a:cubicBezTo>
                  <a:cubicBezTo>
                    <a:pt x="72165" y="68880"/>
                    <a:pt x="60182" y="72938"/>
                    <a:pt x="54542" y="72938"/>
                  </a:cubicBezTo>
                  <a:cubicBezTo>
                    <a:pt x="47669" y="72938"/>
                    <a:pt x="44849" y="67527"/>
                    <a:pt x="44849" y="61778"/>
                  </a:cubicBezTo>
                  <a:cubicBezTo>
                    <a:pt x="44849" y="58059"/>
                    <a:pt x="45907" y="54339"/>
                    <a:pt x="47845" y="46899"/>
                  </a:cubicBezTo>
                  <a:lnTo>
                    <a:pt x="53837" y="2373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g2acbf523b41_0_77"/>
            <p:cNvSpPr/>
            <p:nvPr/>
          </p:nvSpPr>
          <p:spPr>
            <a:xfrm>
              <a:off x="4181293" y="3478416"/>
              <a:ext cx="40885" cy="169084"/>
            </a:xfrm>
            <a:custGeom>
              <a:rect b="b" l="l" r="r" t="t"/>
              <a:pathLst>
                <a:path extrusionOk="0" h="169084" w="40885">
                  <a:moveTo>
                    <a:pt x="40978" y="84605"/>
                  </a:moveTo>
                  <a:cubicBezTo>
                    <a:pt x="40978" y="71416"/>
                    <a:pt x="39039" y="50957"/>
                    <a:pt x="29347" y="31851"/>
                  </a:cubicBezTo>
                  <a:cubicBezTo>
                    <a:pt x="18773" y="11053"/>
                    <a:pt x="3617" y="63"/>
                    <a:pt x="1855" y="63"/>
                  </a:cubicBezTo>
                  <a:cubicBezTo>
                    <a:pt x="797" y="63"/>
                    <a:pt x="92" y="739"/>
                    <a:pt x="92" y="1754"/>
                  </a:cubicBezTo>
                  <a:cubicBezTo>
                    <a:pt x="92" y="2261"/>
                    <a:pt x="92" y="2599"/>
                    <a:pt x="3441" y="5643"/>
                  </a:cubicBezTo>
                  <a:cubicBezTo>
                    <a:pt x="20711" y="22382"/>
                    <a:pt x="30757" y="49266"/>
                    <a:pt x="30757" y="84605"/>
                  </a:cubicBezTo>
                  <a:cubicBezTo>
                    <a:pt x="30757" y="113518"/>
                    <a:pt x="24236" y="143277"/>
                    <a:pt x="2383" y="164582"/>
                  </a:cubicBezTo>
                  <a:cubicBezTo>
                    <a:pt x="92" y="166611"/>
                    <a:pt x="92" y="166949"/>
                    <a:pt x="92" y="167456"/>
                  </a:cubicBezTo>
                  <a:cubicBezTo>
                    <a:pt x="92" y="168471"/>
                    <a:pt x="797" y="169147"/>
                    <a:pt x="1855" y="169147"/>
                  </a:cubicBezTo>
                  <a:cubicBezTo>
                    <a:pt x="3617" y="169147"/>
                    <a:pt x="19478" y="157649"/>
                    <a:pt x="29875" y="136175"/>
                  </a:cubicBezTo>
                  <a:cubicBezTo>
                    <a:pt x="38863" y="117576"/>
                    <a:pt x="40978" y="98808"/>
                    <a:pt x="40978" y="8460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g2acbf523b41_0_77"/>
            <p:cNvSpPr/>
            <p:nvPr/>
          </p:nvSpPr>
          <p:spPr>
            <a:xfrm>
              <a:off x="4245087" y="3463860"/>
              <a:ext cx="92151" cy="80010"/>
            </a:xfrm>
            <a:custGeom>
              <a:rect b="b" l="l" r="r" t="t"/>
              <a:pathLst>
                <a:path extrusionOk="0" h="80010" w="92151">
                  <a:moveTo>
                    <a:pt x="54746" y="8463"/>
                  </a:moveTo>
                  <a:cubicBezTo>
                    <a:pt x="55609" y="5030"/>
                    <a:pt x="55856" y="4675"/>
                    <a:pt x="58570" y="4438"/>
                  </a:cubicBezTo>
                  <a:cubicBezTo>
                    <a:pt x="59187" y="4320"/>
                    <a:pt x="63504" y="4320"/>
                    <a:pt x="65972" y="4320"/>
                  </a:cubicBezTo>
                  <a:cubicBezTo>
                    <a:pt x="73497" y="4320"/>
                    <a:pt x="76704" y="4320"/>
                    <a:pt x="79788" y="5267"/>
                  </a:cubicBezTo>
                  <a:cubicBezTo>
                    <a:pt x="85340" y="6924"/>
                    <a:pt x="85586" y="10356"/>
                    <a:pt x="85586" y="14617"/>
                  </a:cubicBezTo>
                  <a:cubicBezTo>
                    <a:pt x="85586" y="16511"/>
                    <a:pt x="85586" y="18050"/>
                    <a:pt x="84723" y="24204"/>
                  </a:cubicBezTo>
                  <a:lnTo>
                    <a:pt x="84476" y="25506"/>
                  </a:lnTo>
                  <a:cubicBezTo>
                    <a:pt x="84476" y="26690"/>
                    <a:pt x="85340" y="27282"/>
                    <a:pt x="86573" y="27282"/>
                  </a:cubicBezTo>
                  <a:cubicBezTo>
                    <a:pt x="88424" y="27282"/>
                    <a:pt x="88670" y="26216"/>
                    <a:pt x="88917" y="24323"/>
                  </a:cubicBezTo>
                  <a:lnTo>
                    <a:pt x="92248" y="1716"/>
                  </a:lnTo>
                  <a:cubicBezTo>
                    <a:pt x="92248" y="59"/>
                    <a:pt x="90767" y="59"/>
                    <a:pt x="88547" y="59"/>
                  </a:cubicBezTo>
                  <a:lnTo>
                    <a:pt x="12679" y="59"/>
                  </a:lnTo>
                  <a:cubicBezTo>
                    <a:pt x="9595" y="59"/>
                    <a:pt x="9348" y="59"/>
                    <a:pt x="8485" y="2545"/>
                  </a:cubicBezTo>
                  <a:lnTo>
                    <a:pt x="713" y="23494"/>
                  </a:lnTo>
                  <a:cubicBezTo>
                    <a:pt x="590" y="23968"/>
                    <a:pt x="96" y="25033"/>
                    <a:pt x="96" y="25625"/>
                  </a:cubicBezTo>
                  <a:cubicBezTo>
                    <a:pt x="96" y="26098"/>
                    <a:pt x="343" y="27282"/>
                    <a:pt x="2193" y="27282"/>
                  </a:cubicBezTo>
                  <a:cubicBezTo>
                    <a:pt x="3797" y="27282"/>
                    <a:pt x="4044" y="26690"/>
                    <a:pt x="4784" y="24441"/>
                  </a:cubicBezTo>
                  <a:cubicBezTo>
                    <a:pt x="11939" y="5504"/>
                    <a:pt x="16010" y="4320"/>
                    <a:pt x="34761" y="4320"/>
                  </a:cubicBezTo>
                  <a:lnTo>
                    <a:pt x="39942" y="4320"/>
                  </a:lnTo>
                  <a:cubicBezTo>
                    <a:pt x="43643" y="4320"/>
                    <a:pt x="43766" y="4438"/>
                    <a:pt x="43766" y="5504"/>
                  </a:cubicBezTo>
                  <a:cubicBezTo>
                    <a:pt x="43766" y="5622"/>
                    <a:pt x="43766" y="6214"/>
                    <a:pt x="43273" y="7989"/>
                  </a:cubicBezTo>
                  <a:lnTo>
                    <a:pt x="26989" y="70246"/>
                  </a:lnTo>
                  <a:cubicBezTo>
                    <a:pt x="25879" y="74625"/>
                    <a:pt x="25509" y="75809"/>
                    <a:pt x="12556" y="75809"/>
                  </a:cubicBezTo>
                  <a:cubicBezTo>
                    <a:pt x="8115" y="75809"/>
                    <a:pt x="7004" y="75809"/>
                    <a:pt x="7004" y="78413"/>
                  </a:cubicBezTo>
                  <a:cubicBezTo>
                    <a:pt x="7004" y="78768"/>
                    <a:pt x="7251" y="80070"/>
                    <a:pt x="9102" y="80070"/>
                  </a:cubicBezTo>
                  <a:cubicBezTo>
                    <a:pt x="12556" y="80070"/>
                    <a:pt x="16257" y="79715"/>
                    <a:pt x="19711" y="79715"/>
                  </a:cubicBezTo>
                  <a:cubicBezTo>
                    <a:pt x="23165" y="79715"/>
                    <a:pt x="26866" y="79596"/>
                    <a:pt x="30320" y="79596"/>
                  </a:cubicBezTo>
                  <a:cubicBezTo>
                    <a:pt x="33774" y="79596"/>
                    <a:pt x="37968" y="79596"/>
                    <a:pt x="41423" y="79715"/>
                  </a:cubicBezTo>
                  <a:cubicBezTo>
                    <a:pt x="44753" y="79833"/>
                    <a:pt x="48454" y="80070"/>
                    <a:pt x="51785" y="80070"/>
                  </a:cubicBezTo>
                  <a:cubicBezTo>
                    <a:pt x="52772" y="80070"/>
                    <a:pt x="54622" y="80070"/>
                    <a:pt x="54622" y="77466"/>
                  </a:cubicBezTo>
                  <a:cubicBezTo>
                    <a:pt x="54622" y="75809"/>
                    <a:pt x="53389" y="75809"/>
                    <a:pt x="49564" y="75809"/>
                  </a:cubicBezTo>
                  <a:cubicBezTo>
                    <a:pt x="47221" y="75809"/>
                    <a:pt x="44753" y="75690"/>
                    <a:pt x="42409" y="75572"/>
                  </a:cubicBezTo>
                  <a:cubicBezTo>
                    <a:pt x="38215" y="75217"/>
                    <a:pt x="37968" y="74744"/>
                    <a:pt x="37968" y="73323"/>
                  </a:cubicBezTo>
                  <a:cubicBezTo>
                    <a:pt x="37968" y="72495"/>
                    <a:pt x="37968" y="72258"/>
                    <a:pt x="38462" y="70601"/>
                  </a:cubicBezTo>
                  <a:lnTo>
                    <a:pt x="54746" y="846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g2acbf523b41_0_77"/>
            <p:cNvSpPr/>
            <p:nvPr/>
          </p:nvSpPr>
          <p:spPr>
            <a:xfrm>
              <a:off x="4358204" y="3486025"/>
              <a:ext cx="72783" cy="121064"/>
            </a:xfrm>
            <a:custGeom>
              <a:rect b="b" l="l" r="r" t="t"/>
              <a:pathLst>
                <a:path extrusionOk="0" h="121064" w="72783">
                  <a:moveTo>
                    <a:pt x="72886" y="34725"/>
                  </a:moveTo>
                  <a:cubicBezTo>
                    <a:pt x="72886" y="23565"/>
                    <a:pt x="69714" y="63"/>
                    <a:pt x="51738" y="63"/>
                  </a:cubicBezTo>
                  <a:cubicBezTo>
                    <a:pt x="27242" y="63"/>
                    <a:pt x="102" y="47744"/>
                    <a:pt x="102" y="86465"/>
                  </a:cubicBezTo>
                  <a:cubicBezTo>
                    <a:pt x="102" y="102359"/>
                    <a:pt x="5213" y="121127"/>
                    <a:pt x="21250" y="121127"/>
                  </a:cubicBezTo>
                  <a:cubicBezTo>
                    <a:pt x="46099" y="121127"/>
                    <a:pt x="72886" y="72600"/>
                    <a:pt x="72886" y="34725"/>
                  </a:cubicBezTo>
                  <a:close/>
                  <a:moveTo>
                    <a:pt x="18783" y="57890"/>
                  </a:moveTo>
                  <a:cubicBezTo>
                    <a:pt x="21779" y="47068"/>
                    <a:pt x="25304" y="33541"/>
                    <a:pt x="32353" y="21536"/>
                  </a:cubicBezTo>
                  <a:cubicBezTo>
                    <a:pt x="37111" y="13251"/>
                    <a:pt x="43632" y="3783"/>
                    <a:pt x="51562" y="3783"/>
                  </a:cubicBezTo>
                  <a:cubicBezTo>
                    <a:pt x="60197" y="3783"/>
                    <a:pt x="61255" y="14604"/>
                    <a:pt x="61255" y="24242"/>
                  </a:cubicBezTo>
                  <a:cubicBezTo>
                    <a:pt x="61255" y="32527"/>
                    <a:pt x="59845" y="41150"/>
                    <a:pt x="55615" y="57890"/>
                  </a:cubicBezTo>
                  <a:lnTo>
                    <a:pt x="18783" y="57890"/>
                  </a:lnTo>
                  <a:close/>
                  <a:moveTo>
                    <a:pt x="54029" y="63300"/>
                  </a:moveTo>
                  <a:cubicBezTo>
                    <a:pt x="52091" y="71078"/>
                    <a:pt x="48390" y="85450"/>
                    <a:pt x="41693" y="97624"/>
                  </a:cubicBezTo>
                  <a:cubicBezTo>
                    <a:pt x="35525" y="109122"/>
                    <a:pt x="28828" y="117407"/>
                    <a:pt x="21250" y="117407"/>
                  </a:cubicBezTo>
                  <a:cubicBezTo>
                    <a:pt x="15435" y="117407"/>
                    <a:pt x="11734" y="112504"/>
                    <a:pt x="11734" y="96779"/>
                  </a:cubicBezTo>
                  <a:cubicBezTo>
                    <a:pt x="11734" y="89677"/>
                    <a:pt x="12791" y="79870"/>
                    <a:pt x="17373" y="63300"/>
                  </a:cubicBezTo>
                  <a:lnTo>
                    <a:pt x="54029" y="6330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g2acbf523b41_0_77"/>
            <p:cNvSpPr/>
            <p:nvPr/>
          </p:nvSpPr>
          <p:spPr>
            <a:xfrm>
              <a:off x="4502008" y="3497692"/>
              <a:ext cx="107677" cy="130702"/>
            </a:xfrm>
            <a:custGeom>
              <a:rect b="b" l="l" r="r" t="t"/>
              <a:pathLst>
                <a:path extrusionOk="0" h="130702" w="107677">
                  <a:moveTo>
                    <a:pt x="104439" y="7164"/>
                  </a:moveTo>
                  <a:cubicBezTo>
                    <a:pt x="106378" y="6319"/>
                    <a:pt x="107788" y="5473"/>
                    <a:pt x="107788" y="3444"/>
                  </a:cubicBezTo>
                  <a:cubicBezTo>
                    <a:pt x="107788" y="1585"/>
                    <a:pt x="106378" y="63"/>
                    <a:pt x="104263" y="63"/>
                  </a:cubicBezTo>
                  <a:cubicBezTo>
                    <a:pt x="103382" y="63"/>
                    <a:pt x="101796" y="739"/>
                    <a:pt x="101091" y="1077"/>
                  </a:cubicBezTo>
                  <a:lnTo>
                    <a:pt x="3635" y="45208"/>
                  </a:lnTo>
                  <a:cubicBezTo>
                    <a:pt x="639" y="46561"/>
                    <a:pt x="110" y="47744"/>
                    <a:pt x="110" y="49097"/>
                  </a:cubicBezTo>
                  <a:cubicBezTo>
                    <a:pt x="110" y="50619"/>
                    <a:pt x="1167" y="51803"/>
                    <a:pt x="3635" y="52817"/>
                  </a:cubicBezTo>
                  <a:lnTo>
                    <a:pt x="101091" y="96779"/>
                  </a:lnTo>
                  <a:cubicBezTo>
                    <a:pt x="103382" y="97962"/>
                    <a:pt x="103735" y="97962"/>
                    <a:pt x="104263" y="97962"/>
                  </a:cubicBezTo>
                  <a:cubicBezTo>
                    <a:pt x="106202" y="97962"/>
                    <a:pt x="107788" y="96441"/>
                    <a:pt x="107788" y="94581"/>
                  </a:cubicBezTo>
                  <a:cubicBezTo>
                    <a:pt x="107788" y="93059"/>
                    <a:pt x="107083" y="92045"/>
                    <a:pt x="104087" y="90692"/>
                  </a:cubicBezTo>
                  <a:lnTo>
                    <a:pt x="11918" y="49097"/>
                  </a:lnTo>
                  <a:lnTo>
                    <a:pt x="104439" y="7164"/>
                  </a:lnTo>
                  <a:close/>
                  <a:moveTo>
                    <a:pt x="101620" y="130765"/>
                  </a:moveTo>
                  <a:cubicBezTo>
                    <a:pt x="104616" y="130765"/>
                    <a:pt x="107788" y="130765"/>
                    <a:pt x="107788" y="127383"/>
                  </a:cubicBezTo>
                  <a:cubicBezTo>
                    <a:pt x="107788" y="124001"/>
                    <a:pt x="104087" y="124001"/>
                    <a:pt x="101443" y="124001"/>
                  </a:cubicBezTo>
                  <a:lnTo>
                    <a:pt x="6454" y="124001"/>
                  </a:lnTo>
                  <a:cubicBezTo>
                    <a:pt x="3811" y="124001"/>
                    <a:pt x="110" y="124001"/>
                    <a:pt x="110" y="127383"/>
                  </a:cubicBezTo>
                  <a:cubicBezTo>
                    <a:pt x="110" y="130765"/>
                    <a:pt x="3282" y="130765"/>
                    <a:pt x="6278" y="130765"/>
                  </a:cubicBezTo>
                  <a:lnTo>
                    <a:pt x="101620" y="13076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g2acbf523b41_0_77"/>
            <p:cNvSpPr/>
            <p:nvPr/>
          </p:nvSpPr>
          <p:spPr>
            <a:xfrm>
              <a:off x="4680276" y="3492619"/>
              <a:ext cx="74193" cy="116329"/>
            </a:xfrm>
            <a:custGeom>
              <a:rect b="b" l="l" r="r" t="t"/>
              <a:pathLst>
                <a:path extrusionOk="0" h="116329" w="74193">
                  <a:moveTo>
                    <a:pt x="74314" y="58566"/>
                  </a:moveTo>
                  <a:cubicBezTo>
                    <a:pt x="74314" y="45039"/>
                    <a:pt x="73433" y="31512"/>
                    <a:pt x="67265" y="19000"/>
                  </a:cubicBezTo>
                  <a:cubicBezTo>
                    <a:pt x="59158" y="2768"/>
                    <a:pt x="44707" y="63"/>
                    <a:pt x="37306" y="63"/>
                  </a:cubicBezTo>
                  <a:cubicBezTo>
                    <a:pt x="26732" y="63"/>
                    <a:pt x="13867" y="4459"/>
                    <a:pt x="6641" y="20184"/>
                  </a:cubicBezTo>
                  <a:cubicBezTo>
                    <a:pt x="1002" y="31851"/>
                    <a:pt x="121" y="45039"/>
                    <a:pt x="121" y="58566"/>
                  </a:cubicBezTo>
                  <a:cubicBezTo>
                    <a:pt x="121" y="71247"/>
                    <a:pt x="826" y="86465"/>
                    <a:pt x="8051" y="99315"/>
                  </a:cubicBezTo>
                  <a:cubicBezTo>
                    <a:pt x="15629" y="113011"/>
                    <a:pt x="28494" y="116393"/>
                    <a:pt x="37129" y="116393"/>
                  </a:cubicBezTo>
                  <a:cubicBezTo>
                    <a:pt x="46646" y="116393"/>
                    <a:pt x="60039" y="112842"/>
                    <a:pt x="67794" y="96779"/>
                  </a:cubicBezTo>
                  <a:cubicBezTo>
                    <a:pt x="73433" y="85112"/>
                    <a:pt x="74314" y="71924"/>
                    <a:pt x="74314" y="58566"/>
                  </a:cubicBezTo>
                  <a:close/>
                  <a:moveTo>
                    <a:pt x="37129" y="112673"/>
                  </a:moveTo>
                  <a:cubicBezTo>
                    <a:pt x="30256" y="112673"/>
                    <a:pt x="19859" y="108446"/>
                    <a:pt x="16686" y="92214"/>
                  </a:cubicBezTo>
                  <a:cubicBezTo>
                    <a:pt x="14748" y="82069"/>
                    <a:pt x="14748" y="66513"/>
                    <a:pt x="14748" y="56537"/>
                  </a:cubicBezTo>
                  <a:cubicBezTo>
                    <a:pt x="14748" y="45715"/>
                    <a:pt x="14748" y="34556"/>
                    <a:pt x="16158" y="25425"/>
                  </a:cubicBezTo>
                  <a:cubicBezTo>
                    <a:pt x="19506" y="5304"/>
                    <a:pt x="32724" y="3783"/>
                    <a:pt x="37129" y="3783"/>
                  </a:cubicBezTo>
                  <a:cubicBezTo>
                    <a:pt x="42945" y="3783"/>
                    <a:pt x="54576" y="6826"/>
                    <a:pt x="57925" y="23565"/>
                  </a:cubicBezTo>
                  <a:cubicBezTo>
                    <a:pt x="59687" y="33034"/>
                    <a:pt x="59687" y="45885"/>
                    <a:pt x="59687" y="56537"/>
                  </a:cubicBezTo>
                  <a:cubicBezTo>
                    <a:pt x="59687" y="69218"/>
                    <a:pt x="59687" y="80716"/>
                    <a:pt x="57748" y="91537"/>
                  </a:cubicBezTo>
                  <a:cubicBezTo>
                    <a:pt x="55105" y="107600"/>
                    <a:pt x="45060" y="112673"/>
                    <a:pt x="37129" y="11267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0" name="Google Shape;170;g2acbf523b41_0_77"/>
          <p:cNvSpPr txBox="1"/>
          <p:nvPr/>
        </p:nvSpPr>
        <p:spPr>
          <a:xfrm>
            <a:off x="3631950" y="3251425"/>
            <a:ext cx="12330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i="0" lang="en" sz="2000" u="none" cap="none" strike="sngStrike">
                <a:solidFill>
                  <a:srgbClr val="595959"/>
                </a:solidFill>
                <a:latin typeface="Calibri"/>
                <a:ea typeface="Calibri"/>
                <a:cs typeface="Calibri"/>
                <a:sym typeface="Calibri"/>
              </a:rPr>
              <a:t>features</a:t>
            </a:r>
            <a:endParaRPr i="0" sz="2000" u="none" cap="none" strike="noStrike">
              <a:solidFill>
                <a:srgbClr val="000000"/>
              </a:solidFill>
              <a:latin typeface="Calibri"/>
              <a:ea typeface="Calibri"/>
              <a:cs typeface="Calibri"/>
              <a:sym typeface="Calibri"/>
            </a:endParaRPr>
          </a:p>
        </p:txBody>
      </p:sp>
      <p:sp>
        <p:nvSpPr>
          <p:cNvPr id="171" name="Google Shape;171;g2acbf523b41_0_77"/>
          <p:cNvSpPr txBox="1"/>
          <p:nvPr/>
        </p:nvSpPr>
        <p:spPr>
          <a:xfrm>
            <a:off x="3279303" y="3501100"/>
            <a:ext cx="1987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i="0" lang="en" sz="2000" u="none" cap="none" strike="noStrike">
                <a:solidFill>
                  <a:srgbClr val="595959"/>
                </a:solidFill>
                <a:latin typeface="Calibri"/>
                <a:ea typeface="Calibri"/>
                <a:cs typeface="Calibri"/>
                <a:sym typeface="Calibri"/>
              </a:rPr>
              <a:t>Learned features</a:t>
            </a:r>
            <a:endParaRPr i="0" sz="2000" u="none" cap="none" strike="noStrike">
              <a:solidFill>
                <a:srgbClr val="000000"/>
              </a:solidFill>
              <a:latin typeface="Calibri"/>
              <a:ea typeface="Calibri"/>
              <a:cs typeface="Calibri"/>
              <a:sym typeface="Calibri"/>
            </a:endParaRPr>
          </a:p>
        </p:txBody>
      </p:sp>
      <p:sp>
        <p:nvSpPr>
          <p:cNvPr id="172" name="Google Shape;172;g2acbf523b41_0_77"/>
          <p:cNvSpPr txBox="1"/>
          <p:nvPr/>
        </p:nvSpPr>
        <p:spPr>
          <a:xfrm>
            <a:off x="688489" y="3297909"/>
            <a:ext cx="15360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i="0" lang="en" sz="2000" u="none" cap="none" strike="noStrike">
                <a:solidFill>
                  <a:srgbClr val="595959"/>
                </a:solidFill>
                <a:latin typeface="Calibri"/>
                <a:ea typeface="Calibri"/>
                <a:cs typeface="Calibri"/>
                <a:sym typeface="Calibri"/>
              </a:rPr>
              <a:t>input</a:t>
            </a:r>
            <a:endParaRPr i="0" sz="2000" u="none" cap="none" strike="noStrike">
              <a:solidFill>
                <a:srgbClr val="000000"/>
              </a:solidFill>
              <a:latin typeface="Calibri"/>
              <a:ea typeface="Calibri"/>
              <a:cs typeface="Calibri"/>
              <a:sym typeface="Calibri"/>
            </a:endParaRPr>
          </a:p>
        </p:txBody>
      </p:sp>
      <p:cxnSp>
        <p:nvCxnSpPr>
          <p:cNvPr id="173" name="Google Shape;173;g2acbf523b41_0_77"/>
          <p:cNvCxnSpPr/>
          <p:nvPr/>
        </p:nvCxnSpPr>
        <p:spPr>
          <a:xfrm flipH="1" rot="10800000">
            <a:off x="2333878" y="2996202"/>
            <a:ext cx="296400" cy="504900"/>
          </a:xfrm>
          <a:prstGeom prst="straightConnector1">
            <a:avLst/>
          </a:prstGeom>
          <a:noFill/>
          <a:ln cap="flat" cmpd="sng" w="9525">
            <a:solidFill>
              <a:srgbClr val="000000"/>
            </a:solidFill>
            <a:prstDash val="solid"/>
            <a:round/>
            <a:headEnd len="sm" w="sm" type="none"/>
            <a:tailEnd len="med" w="med" type="triangle"/>
          </a:ln>
        </p:spPr>
      </p:cxnSp>
      <p:sp>
        <p:nvSpPr>
          <p:cNvPr id="174" name="Google Shape;174;g2acbf523b41_0_77"/>
          <p:cNvSpPr txBox="1"/>
          <p:nvPr/>
        </p:nvSpPr>
        <p:spPr>
          <a:xfrm>
            <a:off x="1608100" y="3519925"/>
            <a:ext cx="1888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i="0" lang="en" sz="2000" u="none" cap="none" strike="noStrike">
                <a:solidFill>
                  <a:srgbClr val="595959"/>
                </a:solidFill>
                <a:latin typeface="Calibri"/>
                <a:ea typeface="Calibri"/>
                <a:cs typeface="Calibri"/>
                <a:sym typeface="Calibri"/>
              </a:rPr>
              <a:t>Learn this too?</a:t>
            </a:r>
            <a:endParaRPr i="0" sz="2000" u="none" cap="none" strike="noStrike">
              <a:solidFill>
                <a:srgbClr val="000000"/>
              </a:solidFill>
              <a:latin typeface="Calibri"/>
              <a:ea typeface="Calibri"/>
              <a:cs typeface="Calibri"/>
              <a:sym typeface="Calibri"/>
            </a:endParaRPr>
          </a:p>
        </p:txBody>
      </p:sp>
      <p:cxnSp>
        <p:nvCxnSpPr>
          <p:cNvPr id="175" name="Google Shape;175;g2acbf523b41_0_77"/>
          <p:cNvCxnSpPr/>
          <p:nvPr/>
        </p:nvCxnSpPr>
        <p:spPr>
          <a:xfrm rot="10800000">
            <a:off x="5266804" y="2996202"/>
            <a:ext cx="284700" cy="504900"/>
          </a:xfrm>
          <a:prstGeom prst="straightConnector1">
            <a:avLst/>
          </a:prstGeom>
          <a:noFill/>
          <a:ln cap="flat" cmpd="sng" w="9525">
            <a:solidFill>
              <a:srgbClr val="000000"/>
            </a:solidFill>
            <a:prstDash val="solid"/>
            <a:round/>
            <a:headEnd len="sm" w="sm" type="none"/>
            <a:tailEnd len="med" w="med" type="triangle"/>
          </a:ln>
        </p:spPr>
      </p:cxnSp>
      <p:sp>
        <p:nvSpPr>
          <p:cNvPr id="176" name="Google Shape;176;g2acbf523b41_0_77"/>
          <p:cNvSpPr txBox="1"/>
          <p:nvPr/>
        </p:nvSpPr>
        <p:spPr>
          <a:xfrm>
            <a:off x="5319718" y="3519925"/>
            <a:ext cx="3301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i="0" lang="en" sz="2000" u="none" cap="none" strike="noStrike">
                <a:solidFill>
                  <a:srgbClr val="595959"/>
                </a:solidFill>
                <a:latin typeface="Calibri"/>
                <a:ea typeface="Calibri"/>
                <a:cs typeface="Calibri"/>
                <a:sym typeface="Calibri"/>
              </a:rPr>
              <a:t>Contains all parameters</a:t>
            </a:r>
            <a:endParaRPr i="0" sz="2000" u="none" cap="none" strike="noStrike">
              <a:solidFill>
                <a:srgbClr val="00000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2acbf523b41_0_73"/>
          <p:cNvSpPr txBox="1"/>
          <p:nvPr>
            <p:ph type="title"/>
          </p:nvPr>
        </p:nvSpPr>
        <p:spPr>
          <a:xfrm>
            <a:off x="449344" y="385763"/>
            <a:ext cx="8229600" cy="357300"/>
          </a:xfrm>
          <a:prstGeom prst="rect">
            <a:avLst/>
          </a:prstGeom>
        </p:spPr>
        <p:txBody>
          <a:bodyPr anchorCtr="0" anchor="b" bIns="34525" lIns="69050" spcFirstLastPara="1" rIns="69050" wrap="square" tIns="34525">
            <a:noAutofit/>
          </a:bodyPr>
          <a:lstStyle/>
          <a:p>
            <a:pPr indent="0" lvl="0" marL="0" rtl="0" algn="l">
              <a:spcBef>
                <a:spcPts val="0"/>
              </a:spcBef>
              <a:spcAft>
                <a:spcPts val="0"/>
              </a:spcAft>
              <a:buNone/>
            </a:pPr>
            <a:r>
              <a:rPr lang="en" sz="2800"/>
              <a:t>Multi-layered representations</a:t>
            </a:r>
            <a:endParaRPr sz="2800"/>
          </a:p>
        </p:txBody>
      </p:sp>
      <p:pic>
        <p:nvPicPr>
          <p:cNvPr descr="feature maps deep learning for Sale OFF62%" id="182" name="Google Shape;182;g2acbf523b41_0_73"/>
          <p:cNvPicPr preferRelativeResize="0"/>
          <p:nvPr/>
        </p:nvPicPr>
        <p:blipFill rotWithShape="1">
          <a:blip r:embed="rId3">
            <a:alphaModFix/>
          </a:blip>
          <a:srcRect b="0" l="0" r="0" t="0"/>
          <a:stretch/>
        </p:blipFill>
        <p:spPr>
          <a:xfrm>
            <a:off x="5488991" y="574625"/>
            <a:ext cx="3532167" cy="4031075"/>
          </a:xfrm>
          <a:prstGeom prst="rect">
            <a:avLst/>
          </a:prstGeom>
          <a:noFill/>
          <a:ln>
            <a:noFill/>
          </a:ln>
        </p:spPr>
      </p:pic>
      <p:sp>
        <p:nvSpPr>
          <p:cNvPr id="183" name="Google Shape;183;g2acbf523b41_0_73"/>
          <p:cNvSpPr txBox="1"/>
          <p:nvPr/>
        </p:nvSpPr>
        <p:spPr>
          <a:xfrm>
            <a:off x="106950" y="1144175"/>
            <a:ext cx="5239800" cy="3070800"/>
          </a:xfrm>
          <a:prstGeom prst="rect">
            <a:avLst/>
          </a:prstGeom>
          <a:noFill/>
          <a:ln>
            <a:noFill/>
          </a:ln>
        </p:spPr>
        <p:txBody>
          <a:bodyPr anchorCtr="0" anchor="t" bIns="91425" lIns="91425" spcFirstLastPara="1" rIns="91425" wrap="square" tIns="91425">
            <a:spAutoFit/>
          </a:bodyPr>
          <a:lstStyle/>
          <a:p>
            <a:pPr indent="-177800" lvl="0" marL="165100" marR="0" rtl="0" algn="l">
              <a:lnSpc>
                <a:spcPct val="90000"/>
              </a:lnSpc>
              <a:spcBef>
                <a:spcPts val="900"/>
              </a:spcBef>
              <a:spcAft>
                <a:spcPts val="0"/>
              </a:spcAft>
              <a:buClr>
                <a:schemeClr val="accent2"/>
              </a:buClr>
              <a:buSzPts val="2000"/>
              <a:buFont typeface="Noto Sans Symbols"/>
              <a:buChar char="▪"/>
            </a:pPr>
            <a:r>
              <a:rPr lang="en" sz="2000">
                <a:solidFill>
                  <a:schemeClr val="dk2"/>
                </a:solidFill>
                <a:latin typeface="Calibri"/>
                <a:ea typeface="Calibri"/>
                <a:cs typeface="Calibri"/>
                <a:sym typeface="Calibri"/>
              </a:rPr>
              <a:t>Deep learning: multi-layered representations</a:t>
            </a:r>
            <a:endParaRPr sz="2000">
              <a:solidFill>
                <a:schemeClr val="dk2"/>
              </a:solidFill>
              <a:latin typeface="Calibri"/>
              <a:ea typeface="Calibri"/>
              <a:cs typeface="Calibri"/>
              <a:sym typeface="Calibri"/>
            </a:endParaRPr>
          </a:p>
          <a:p>
            <a:pPr indent="-177800" lvl="0" marL="165100" marR="0" rtl="0" algn="l">
              <a:lnSpc>
                <a:spcPct val="90000"/>
              </a:lnSpc>
              <a:spcBef>
                <a:spcPts val="900"/>
              </a:spcBef>
              <a:spcAft>
                <a:spcPts val="0"/>
              </a:spcAft>
              <a:buClr>
                <a:schemeClr val="accent2"/>
              </a:buClr>
              <a:buSzPts val="2000"/>
              <a:buFont typeface="Noto Sans Symbols"/>
              <a:buChar char="▪"/>
            </a:pPr>
            <a:r>
              <a:rPr lang="en" sz="2000">
                <a:solidFill>
                  <a:schemeClr val="dk2"/>
                </a:solidFill>
                <a:latin typeface="Calibri"/>
                <a:ea typeface="Calibri"/>
                <a:cs typeface="Calibri"/>
                <a:sym typeface="Calibri"/>
              </a:rPr>
              <a:t>Each layer is a parameterized transformation of the preceding layer</a:t>
            </a:r>
            <a:endParaRPr sz="2000">
              <a:solidFill>
                <a:schemeClr val="dk2"/>
              </a:solidFill>
              <a:latin typeface="Calibri"/>
              <a:ea typeface="Calibri"/>
              <a:cs typeface="Calibri"/>
              <a:sym typeface="Calibri"/>
            </a:endParaRPr>
          </a:p>
          <a:p>
            <a:pPr indent="-177800" lvl="0" marL="165100" marR="0" rtl="0" algn="l">
              <a:lnSpc>
                <a:spcPct val="90000"/>
              </a:lnSpc>
              <a:spcBef>
                <a:spcPts val="900"/>
              </a:spcBef>
              <a:spcAft>
                <a:spcPts val="0"/>
              </a:spcAft>
              <a:buClr>
                <a:schemeClr val="accent2"/>
              </a:buClr>
              <a:buSzPts val="2000"/>
              <a:buFont typeface="Noto Sans Symbols"/>
              <a:buChar char="▪"/>
            </a:pPr>
            <a:r>
              <a:rPr lang="en" sz="2000">
                <a:solidFill>
                  <a:schemeClr val="dk2"/>
                </a:solidFill>
                <a:latin typeface="Calibri"/>
                <a:ea typeface="Calibri"/>
                <a:cs typeface="Calibri"/>
                <a:sym typeface="Calibri"/>
              </a:rPr>
              <a:t>Higher level features are</a:t>
            </a:r>
            <a:endParaRPr sz="2000">
              <a:solidFill>
                <a:schemeClr val="dk2"/>
              </a:solidFill>
              <a:latin typeface="Calibri"/>
              <a:ea typeface="Calibri"/>
              <a:cs typeface="Calibri"/>
              <a:sym typeface="Calibri"/>
            </a:endParaRPr>
          </a:p>
          <a:p>
            <a:pPr indent="-215900" lvl="1" marL="431800" marR="0" rtl="0" algn="l">
              <a:lnSpc>
                <a:spcPct val="90000"/>
              </a:lnSpc>
              <a:spcBef>
                <a:spcPts val="900"/>
              </a:spcBef>
              <a:spcAft>
                <a:spcPts val="0"/>
              </a:spcAft>
              <a:buClr>
                <a:schemeClr val="accent2"/>
              </a:buClr>
              <a:buSzPts val="2000"/>
              <a:buChar char="•"/>
            </a:pPr>
            <a:r>
              <a:rPr lang="en" sz="2000">
                <a:solidFill>
                  <a:schemeClr val="dk2"/>
                </a:solidFill>
                <a:latin typeface="Calibri"/>
                <a:ea typeface="Calibri"/>
                <a:cs typeface="Calibri"/>
                <a:sym typeface="Calibri"/>
              </a:rPr>
              <a:t>More abstract</a:t>
            </a:r>
            <a:endParaRPr sz="2000">
              <a:solidFill>
                <a:schemeClr val="dk2"/>
              </a:solidFill>
              <a:latin typeface="Calibri"/>
              <a:ea typeface="Calibri"/>
              <a:cs typeface="Calibri"/>
              <a:sym typeface="Calibri"/>
            </a:endParaRPr>
          </a:p>
          <a:p>
            <a:pPr indent="-215900" lvl="1" marL="431800" marR="0" rtl="0" algn="l">
              <a:lnSpc>
                <a:spcPct val="90000"/>
              </a:lnSpc>
              <a:spcBef>
                <a:spcPts val="900"/>
              </a:spcBef>
              <a:spcAft>
                <a:spcPts val="0"/>
              </a:spcAft>
              <a:buClr>
                <a:schemeClr val="accent2"/>
              </a:buClr>
              <a:buSzPts val="2000"/>
              <a:buChar char="•"/>
            </a:pPr>
            <a:r>
              <a:rPr lang="en" sz="2000">
                <a:solidFill>
                  <a:schemeClr val="dk2"/>
                </a:solidFill>
                <a:latin typeface="Calibri"/>
                <a:ea typeface="Calibri"/>
                <a:cs typeface="Calibri"/>
                <a:sym typeface="Calibri"/>
              </a:rPr>
              <a:t>More invariant to disturbances (noise)</a:t>
            </a:r>
            <a:endParaRPr sz="2000">
              <a:solidFill>
                <a:schemeClr val="dk2"/>
              </a:solidFill>
              <a:latin typeface="Calibri"/>
              <a:ea typeface="Calibri"/>
              <a:cs typeface="Calibri"/>
              <a:sym typeface="Calibri"/>
            </a:endParaRPr>
          </a:p>
          <a:p>
            <a:pPr indent="-215900" lvl="1" marL="431800" marR="0" rtl="0" algn="l">
              <a:lnSpc>
                <a:spcPct val="90000"/>
              </a:lnSpc>
              <a:spcBef>
                <a:spcPts val="900"/>
              </a:spcBef>
              <a:spcAft>
                <a:spcPts val="0"/>
              </a:spcAft>
              <a:buClr>
                <a:schemeClr val="accent2"/>
              </a:buClr>
              <a:buSzPts val="2000"/>
              <a:buChar char="•"/>
            </a:pPr>
            <a:r>
              <a:rPr lang="en" sz="2000">
                <a:solidFill>
                  <a:schemeClr val="dk2"/>
                </a:solidFill>
                <a:latin typeface="Calibri"/>
                <a:ea typeface="Calibri"/>
                <a:cs typeface="Calibri"/>
                <a:sym typeface="Calibri"/>
              </a:rPr>
              <a:t>Easier to use</a:t>
            </a:r>
            <a:endParaRPr>
              <a:solidFill>
                <a:schemeClr val="dk2"/>
              </a:solidFill>
              <a:latin typeface="Montserrat"/>
              <a:ea typeface="Montserrat"/>
              <a:cs typeface="Montserrat"/>
              <a:sym typeface="Montserrat"/>
            </a:endParaRPr>
          </a:p>
          <a:p>
            <a:pPr indent="-171450" lvl="0" marL="285750" rtl="0" algn="l">
              <a:lnSpc>
                <a:spcPct val="115000"/>
              </a:lnSpc>
              <a:spcBef>
                <a:spcPts val="1200"/>
              </a:spcBef>
              <a:spcAft>
                <a:spcPts val="0"/>
              </a:spcAft>
              <a:buNone/>
            </a:pPr>
            <a:r>
              <a:t/>
            </a:r>
            <a:endParaRPr>
              <a:solidFill>
                <a:schemeClr val="dk2"/>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g268c78df4b1_0_0"/>
          <p:cNvSpPr txBox="1"/>
          <p:nvPr>
            <p:ph type="title"/>
          </p:nvPr>
        </p:nvSpPr>
        <p:spPr>
          <a:xfrm>
            <a:off x="449344" y="385763"/>
            <a:ext cx="8229600" cy="357300"/>
          </a:xfrm>
          <a:prstGeom prst="rect">
            <a:avLst/>
          </a:prstGeom>
        </p:spPr>
        <p:txBody>
          <a:bodyPr anchorCtr="0" anchor="b" bIns="34525" lIns="69050" spcFirstLastPara="1" rIns="69050" wrap="square" tIns="34525">
            <a:noAutofit/>
          </a:bodyPr>
          <a:lstStyle/>
          <a:p>
            <a:pPr indent="0" lvl="0" marL="0" rtl="0" algn="l">
              <a:spcBef>
                <a:spcPts val="0"/>
              </a:spcBef>
              <a:spcAft>
                <a:spcPts val="0"/>
              </a:spcAft>
              <a:buNone/>
            </a:pPr>
            <a:r>
              <a:rPr lang="en" sz="2800"/>
              <a:t>Biological inspirations</a:t>
            </a:r>
            <a:endParaRPr sz="2800"/>
          </a:p>
        </p:txBody>
      </p:sp>
      <p:pic>
        <p:nvPicPr>
          <p:cNvPr id="189" name="Google Shape;189;g268c78df4b1_0_0"/>
          <p:cNvPicPr preferRelativeResize="0"/>
          <p:nvPr/>
        </p:nvPicPr>
        <p:blipFill>
          <a:blip r:embed="rId3">
            <a:alphaModFix/>
          </a:blip>
          <a:stretch>
            <a:fillRect/>
          </a:stretch>
        </p:blipFill>
        <p:spPr>
          <a:xfrm>
            <a:off x="883072" y="1424588"/>
            <a:ext cx="7136150" cy="3027475"/>
          </a:xfrm>
          <a:prstGeom prst="rect">
            <a:avLst/>
          </a:prstGeom>
          <a:noFill/>
          <a:ln>
            <a:noFill/>
          </a:ln>
        </p:spPr>
      </p:pic>
      <p:sp>
        <p:nvSpPr>
          <p:cNvPr id="190" name="Google Shape;190;g268c78df4b1_0_0"/>
          <p:cNvSpPr txBox="1"/>
          <p:nvPr/>
        </p:nvSpPr>
        <p:spPr>
          <a:xfrm>
            <a:off x="2568025" y="4858950"/>
            <a:ext cx="6281400" cy="2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Source: https://www.geeksforgeeks.org/artificial-neural-networks-and-its-applications/</a:t>
            </a:r>
            <a:endParaRPr sz="800"/>
          </a:p>
          <a:p>
            <a:pPr indent="0" lvl="0" marL="0" rtl="0" algn="l">
              <a:spcBef>
                <a:spcPts val="0"/>
              </a:spcBef>
              <a:spcAft>
                <a:spcPts val="0"/>
              </a:spcAft>
              <a:buNone/>
            </a:pPr>
            <a:r>
              <a:t/>
            </a:r>
            <a:endParaRPr sz="1000">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2acbf523b41_0_131"/>
          <p:cNvSpPr txBox="1"/>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None/>
            </a:pPr>
            <a:r>
              <a:rPr lang="en" sz="2800">
                <a:solidFill>
                  <a:schemeClr val="accent3"/>
                </a:solidFill>
                <a:latin typeface="Calibri"/>
                <a:ea typeface="Calibri"/>
                <a:cs typeface="Calibri"/>
                <a:sym typeface="Calibri"/>
              </a:rPr>
              <a:t>High-level </a:t>
            </a:r>
            <a:endParaRPr sz="2800">
              <a:solidFill>
                <a:schemeClr val="accent3"/>
              </a:solidFill>
              <a:latin typeface="Calibri"/>
              <a:ea typeface="Calibri"/>
              <a:cs typeface="Calibri"/>
              <a:sym typeface="Calibri"/>
            </a:endParaRPr>
          </a:p>
        </p:txBody>
      </p:sp>
      <p:sp>
        <p:nvSpPr>
          <p:cNvPr id="196" name="Google Shape;196;g2acbf523b41_0_131"/>
          <p:cNvSpPr txBox="1"/>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177800" lvl="0" marL="165100" marR="0" rtl="0" algn="l">
              <a:lnSpc>
                <a:spcPct val="90000"/>
              </a:lnSpc>
              <a:spcBef>
                <a:spcPts val="900"/>
              </a:spcBef>
              <a:spcAft>
                <a:spcPts val="0"/>
              </a:spcAft>
              <a:buClr>
                <a:schemeClr val="accent2"/>
              </a:buClr>
              <a:buSzPts val="2000"/>
              <a:buFont typeface="Noto Sans Symbols"/>
              <a:buChar char="▪"/>
            </a:pPr>
            <a:r>
              <a:rPr lang="en" sz="2000">
                <a:solidFill>
                  <a:schemeClr val="dk2"/>
                </a:solidFill>
                <a:latin typeface="Calibri"/>
                <a:ea typeface="Calibri"/>
                <a:cs typeface="Calibri"/>
                <a:sym typeface="Calibri"/>
              </a:rPr>
              <a:t>Machine learning with multiple learned-representation layers</a:t>
            </a:r>
            <a:endParaRPr sz="2000">
              <a:solidFill>
                <a:schemeClr val="dk2"/>
              </a:solidFill>
              <a:latin typeface="Calibri"/>
              <a:ea typeface="Calibri"/>
              <a:cs typeface="Calibri"/>
              <a:sym typeface="Calibri"/>
            </a:endParaRPr>
          </a:p>
          <a:p>
            <a:pPr indent="-177800" lvl="0" marL="165100" marR="0" rtl="0" algn="l">
              <a:lnSpc>
                <a:spcPct val="90000"/>
              </a:lnSpc>
              <a:spcBef>
                <a:spcPts val="900"/>
              </a:spcBef>
              <a:spcAft>
                <a:spcPts val="0"/>
              </a:spcAft>
              <a:buClr>
                <a:schemeClr val="accent2"/>
              </a:buClr>
              <a:buSzPts val="2000"/>
              <a:buFont typeface="Noto Sans Symbols"/>
              <a:buChar char="▪"/>
            </a:pPr>
            <a:r>
              <a:rPr lang="en" sz="2000">
                <a:solidFill>
                  <a:schemeClr val="dk2"/>
                </a:solidFill>
                <a:latin typeface="Calibri"/>
                <a:ea typeface="Calibri"/>
                <a:cs typeface="Calibri"/>
                <a:sym typeface="Calibri"/>
              </a:rPr>
              <a:t>Function that represents this transformation is usually a deep neural network</a:t>
            </a:r>
            <a:endParaRPr sz="2000">
              <a:solidFill>
                <a:schemeClr val="dk2"/>
              </a:solidFill>
              <a:latin typeface="Calibri"/>
              <a:ea typeface="Calibri"/>
              <a:cs typeface="Calibri"/>
              <a:sym typeface="Calibri"/>
            </a:endParaRPr>
          </a:p>
          <a:p>
            <a:pPr indent="-177800" lvl="0" marL="165100" marR="0" rtl="0" algn="l">
              <a:lnSpc>
                <a:spcPct val="90000"/>
              </a:lnSpc>
              <a:spcBef>
                <a:spcPts val="900"/>
              </a:spcBef>
              <a:spcAft>
                <a:spcPts val="0"/>
              </a:spcAft>
              <a:buClr>
                <a:schemeClr val="accent2"/>
              </a:buClr>
              <a:buSzPts val="2000"/>
              <a:buFont typeface="Noto Sans Symbols"/>
              <a:buChar char="▪"/>
            </a:pPr>
            <a:r>
              <a:rPr lang="en" sz="2000">
                <a:solidFill>
                  <a:schemeClr val="dk2"/>
                </a:solidFill>
                <a:latin typeface="Calibri"/>
                <a:ea typeface="Calibri"/>
                <a:cs typeface="Calibri"/>
                <a:sym typeface="Calibri"/>
              </a:rPr>
              <a:t>Parameters for each layer are usually trained w.r.t. the designed task</a:t>
            </a:r>
            <a:endParaRPr sz="2000">
              <a:solidFill>
                <a:schemeClr val="dk2"/>
              </a:solidFill>
              <a:latin typeface="Calibri"/>
              <a:ea typeface="Calibri"/>
              <a:cs typeface="Calibri"/>
              <a:sym typeface="Calibri"/>
            </a:endParaRPr>
          </a:p>
          <a:p>
            <a:pPr indent="-215900" lvl="1" marL="431800" marR="0" rtl="0" algn="l">
              <a:lnSpc>
                <a:spcPct val="90000"/>
              </a:lnSpc>
              <a:spcBef>
                <a:spcPts val="900"/>
              </a:spcBef>
              <a:spcAft>
                <a:spcPts val="0"/>
              </a:spcAft>
              <a:buClr>
                <a:schemeClr val="accent2"/>
              </a:buClr>
              <a:buSzPts val="2000"/>
              <a:buChar char="•"/>
            </a:pPr>
            <a:r>
              <a:rPr lang="en" sz="2000">
                <a:solidFill>
                  <a:schemeClr val="dk2"/>
                </a:solidFill>
                <a:latin typeface="Calibri"/>
                <a:ea typeface="Calibri"/>
                <a:cs typeface="Calibri"/>
                <a:sym typeface="Calibri"/>
              </a:rPr>
              <a:t>End-to-end learning</a:t>
            </a:r>
            <a:endParaRPr sz="2000">
              <a:solidFill>
                <a:schemeClr val="dk2"/>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g2acbf523b41_0_748"/>
          <p:cNvPicPr preferRelativeResize="0"/>
          <p:nvPr/>
        </p:nvPicPr>
        <p:blipFill>
          <a:blip r:embed="rId3">
            <a:alphaModFix/>
          </a:blip>
          <a:stretch>
            <a:fillRect/>
          </a:stretch>
        </p:blipFill>
        <p:spPr>
          <a:xfrm>
            <a:off x="1386350" y="368975"/>
            <a:ext cx="6112651" cy="3925075"/>
          </a:xfrm>
          <a:prstGeom prst="rect">
            <a:avLst/>
          </a:prstGeom>
          <a:noFill/>
          <a:ln>
            <a:noFill/>
          </a:ln>
          <a:effectLst>
            <a:outerShdw blurRad="57150" rotWithShape="0" algn="bl" dir="5400000" dist="19050">
              <a:srgbClr val="000000">
                <a:alpha val="50000"/>
              </a:srgbClr>
            </a:outerShdw>
          </a:effectLst>
        </p:spPr>
      </p:pic>
      <p:sp>
        <p:nvSpPr>
          <p:cNvPr id="202" name="Google Shape;202;g2acbf523b41_0_748"/>
          <p:cNvSpPr txBox="1"/>
          <p:nvPr/>
        </p:nvSpPr>
        <p:spPr>
          <a:xfrm>
            <a:off x="2527250" y="4530650"/>
            <a:ext cx="7039500" cy="3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Montserrat"/>
                <a:ea typeface="Montserrat"/>
                <a:cs typeface="Montserrat"/>
                <a:sym typeface="Montserrat"/>
              </a:rPr>
              <a:t>Source: https://www.youtube.com/watch?v=Qk4SqF9FT-M</a:t>
            </a:r>
            <a:endParaRPr sz="1000">
              <a:solidFill>
                <a:schemeClr val="dk2"/>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descr="ResNet Explained | Papers With Code" id="207" name="Google Shape;207;g26540eaff5f_0_57"/>
          <p:cNvPicPr preferRelativeResize="0"/>
          <p:nvPr/>
        </p:nvPicPr>
        <p:blipFill rotWithShape="1">
          <a:blip r:embed="rId3">
            <a:alphaModFix/>
          </a:blip>
          <a:srcRect b="12717" l="0" r="0" t="0"/>
          <a:stretch/>
        </p:blipFill>
        <p:spPr>
          <a:xfrm>
            <a:off x="4360863" y="209367"/>
            <a:ext cx="2079473" cy="4489107"/>
          </a:xfrm>
          <a:prstGeom prst="rect">
            <a:avLst/>
          </a:prstGeom>
          <a:noFill/>
          <a:ln>
            <a:noFill/>
          </a:ln>
        </p:spPr>
      </p:pic>
      <p:sp>
        <p:nvSpPr>
          <p:cNvPr id="208" name="Google Shape;208;g26540eaff5f_0_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111"/>
              <a:buNone/>
            </a:pPr>
            <a:r>
              <a:rPr lang="en" sz="2800"/>
              <a:t>What makes it work?</a:t>
            </a:r>
            <a:endParaRPr sz="2800"/>
          </a:p>
        </p:txBody>
      </p:sp>
      <p:sp>
        <p:nvSpPr>
          <p:cNvPr id="209" name="Google Shape;209;g26540eaff5f_0_57"/>
          <p:cNvSpPr txBox="1"/>
          <p:nvPr>
            <p:ph idx="1" type="body"/>
          </p:nvPr>
        </p:nvSpPr>
        <p:spPr>
          <a:xfrm>
            <a:off x="311700" y="1152475"/>
            <a:ext cx="4014600" cy="3416400"/>
          </a:xfrm>
          <a:prstGeom prst="rect">
            <a:avLst/>
          </a:prstGeom>
          <a:noFill/>
          <a:ln>
            <a:noFill/>
          </a:ln>
        </p:spPr>
        <p:txBody>
          <a:bodyPr anchorCtr="0" anchor="t" bIns="91425" lIns="91425" spcFirstLastPara="1" rIns="91425" wrap="square" tIns="91425">
            <a:normAutofit/>
          </a:bodyPr>
          <a:lstStyle/>
          <a:p>
            <a:pPr indent="-177800" lvl="0" marL="165100" marR="0" rtl="0" algn="l">
              <a:lnSpc>
                <a:spcPct val="90000"/>
              </a:lnSpc>
              <a:spcBef>
                <a:spcPts val="900"/>
              </a:spcBef>
              <a:spcAft>
                <a:spcPts val="0"/>
              </a:spcAft>
              <a:buSzPts val="2000"/>
              <a:buChar char="▪"/>
            </a:pPr>
            <a:r>
              <a:rPr lang="en" sz="2000"/>
              <a:t>Big models with many layers</a:t>
            </a:r>
            <a:endParaRPr sz="2000"/>
          </a:p>
          <a:p>
            <a:pPr indent="0" lvl="0" marL="165100" marR="0" rtl="0" algn="l">
              <a:lnSpc>
                <a:spcPct val="90000"/>
              </a:lnSpc>
              <a:spcBef>
                <a:spcPts val="900"/>
              </a:spcBef>
              <a:spcAft>
                <a:spcPts val="0"/>
              </a:spcAft>
              <a:buNone/>
            </a:pPr>
            <a:r>
              <a:t/>
            </a:r>
            <a:endParaRPr sz="2000"/>
          </a:p>
          <a:p>
            <a:pPr indent="-177800" lvl="0" marL="165100" marR="0" rtl="0" algn="l">
              <a:lnSpc>
                <a:spcPct val="90000"/>
              </a:lnSpc>
              <a:spcBef>
                <a:spcPts val="900"/>
              </a:spcBef>
              <a:spcAft>
                <a:spcPts val="0"/>
              </a:spcAft>
              <a:buSzPts val="2000"/>
              <a:buChar char="▪"/>
            </a:pPr>
            <a:r>
              <a:rPr lang="en" sz="2000"/>
              <a:t>Large datasets with many examples</a:t>
            </a:r>
            <a:endParaRPr sz="2000"/>
          </a:p>
          <a:p>
            <a:pPr indent="0" lvl="0" marL="165100" marR="0" rtl="0" algn="l">
              <a:lnSpc>
                <a:spcPct val="90000"/>
              </a:lnSpc>
              <a:spcBef>
                <a:spcPts val="900"/>
              </a:spcBef>
              <a:spcAft>
                <a:spcPts val="0"/>
              </a:spcAft>
              <a:buNone/>
            </a:pPr>
            <a:r>
              <a:t/>
            </a:r>
            <a:endParaRPr sz="2000"/>
          </a:p>
          <a:p>
            <a:pPr indent="-177800" lvl="0" marL="165100" marR="0" rtl="0" algn="l">
              <a:lnSpc>
                <a:spcPct val="90000"/>
              </a:lnSpc>
              <a:spcBef>
                <a:spcPts val="900"/>
              </a:spcBef>
              <a:spcAft>
                <a:spcPts val="0"/>
              </a:spcAft>
              <a:buSzPts val="2000"/>
              <a:buChar char="▪"/>
            </a:pPr>
            <a:r>
              <a:rPr lang="en" sz="2000"/>
              <a:t>Sufficient compute to train in tractable time</a:t>
            </a:r>
            <a:endParaRPr>
              <a:latin typeface="Montserrat"/>
              <a:ea typeface="Montserrat"/>
              <a:cs typeface="Montserrat"/>
              <a:sym typeface="Montserrat"/>
            </a:endParaRPr>
          </a:p>
          <a:p>
            <a:pPr indent="0" lvl="0" marL="0" rtl="0" algn="l">
              <a:lnSpc>
                <a:spcPct val="115000"/>
              </a:lnSpc>
              <a:spcBef>
                <a:spcPts val="1200"/>
              </a:spcBef>
              <a:spcAft>
                <a:spcPts val="1200"/>
              </a:spcAft>
              <a:buSzPts val="1800"/>
              <a:buNone/>
            </a:pPr>
            <a:r>
              <a:t/>
            </a:r>
            <a:endParaRPr>
              <a:latin typeface="Montserrat"/>
              <a:ea typeface="Montserrat"/>
              <a:cs typeface="Montserrat"/>
              <a:sym typeface="Montserrat"/>
            </a:endParaRPr>
          </a:p>
        </p:txBody>
      </p:sp>
      <p:sp>
        <p:nvSpPr>
          <p:cNvPr id="210" name="Google Shape;210;g26540eaff5f_0_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descr="Prepare the ImageNet dataset — gluoncv 0.11.0 documentation" id="211" name="Google Shape;211;g26540eaff5f_0_57"/>
          <p:cNvPicPr preferRelativeResize="0"/>
          <p:nvPr/>
        </p:nvPicPr>
        <p:blipFill rotWithShape="1">
          <a:blip r:embed="rId4">
            <a:alphaModFix/>
          </a:blip>
          <a:srcRect b="0" l="0" r="0" t="0"/>
          <a:stretch/>
        </p:blipFill>
        <p:spPr>
          <a:xfrm>
            <a:off x="6474860" y="959700"/>
            <a:ext cx="2489147" cy="995658"/>
          </a:xfrm>
          <a:prstGeom prst="rect">
            <a:avLst/>
          </a:prstGeom>
          <a:noFill/>
          <a:ln>
            <a:noFill/>
          </a:ln>
        </p:spPr>
      </p:pic>
      <p:pic>
        <p:nvPicPr>
          <p:cNvPr descr="Server Images | Free Photos, HD Backgrounds, PNGs, Vectors &amp; Mockups -  rawpixel" id="212" name="Google Shape;212;g26540eaff5f_0_57"/>
          <p:cNvPicPr preferRelativeResize="0"/>
          <p:nvPr/>
        </p:nvPicPr>
        <p:blipFill rotWithShape="1">
          <a:blip r:embed="rId5">
            <a:alphaModFix/>
          </a:blip>
          <a:srcRect b="0" l="0" r="0" t="0"/>
          <a:stretch/>
        </p:blipFill>
        <p:spPr>
          <a:xfrm>
            <a:off x="6474860" y="2565155"/>
            <a:ext cx="2489147" cy="139392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g2acbf523b41_0_7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This is not new</a:t>
            </a:r>
            <a:endParaRPr sz="2800"/>
          </a:p>
        </p:txBody>
      </p:sp>
      <p:pic>
        <p:nvPicPr>
          <p:cNvPr id="218" name="Google Shape;218;g2acbf523b41_0_757"/>
          <p:cNvPicPr preferRelativeResize="0"/>
          <p:nvPr/>
        </p:nvPicPr>
        <p:blipFill>
          <a:blip r:embed="rId3">
            <a:alphaModFix/>
          </a:blip>
          <a:stretch>
            <a:fillRect/>
          </a:stretch>
        </p:blipFill>
        <p:spPr>
          <a:xfrm>
            <a:off x="3254150" y="1148725"/>
            <a:ext cx="5585701" cy="3086450"/>
          </a:xfrm>
          <a:prstGeom prst="rect">
            <a:avLst/>
          </a:prstGeom>
          <a:noFill/>
          <a:ln>
            <a:noFill/>
          </a:ln>
        </p:spPr>
      </p:pic>
      <p:sp>
        <p:nvSpPr>
          <p:cNvPr id="219" name="Google Shape;219;g2acbf523b41_0_757"/>
          <p:cNvSpPr txBox="1"/>
          <p:nvPr/>
        </p:nvSpPr>
        <p:spPr>
          <a:xfrm>
            <a:off x="4733375" y="4171225"/>
            <a:ext cx="7039500" cy="3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Montserrat"/>
                <a:ea typeface="Montserrat"/>
                <a:cs typeface="Montserrat"/>
                <a:sym typeface="Montserrat"/>
              </a:rPr>
              <a:t>Source: </a:t>
            </a:r>
            <a:r>
              <a:rPr lang="en" sz="1000">
                <a:solidFill>
                  <a:schemeClr val="dk2"/>
                </a:solidFill>
                <a:latin typeface="Montserrat"/>
                <a:ea typeface="Montserrat"/>
                <a:cs typeface="Montserrat"/>
                <a:sym typeface="Montserrat"/>
              </a:rPr>
              <a:t>https://www.pnas.org/doi/10.1073/pnas.1821594116</a:t>
            </a:r>
            <a:endParaRPr sz="1000">
              <a:solidFill>
                <a:schemeClr val="dk2"/>
              </a:solidFill>
              <a:latin typeface="Montserrat"/>
              <a:ea typeface="Montserrat"/>
              <a:cs typeface="Montserrat"/>
              <a:sym typeface="Montserrat"/>
            </a:endParaRPr>
          </a:p>
        </p:txBody>
      </p:sp>
      <p:sp>
        <p:nvSpPr>
          <p:cNvPr id="220" name="Google Shape;220;g2acbf523b41_0_757"/>
          <p:cNvSpPr txBox="1"/>
          <p:nvPr/>
        </p:nvSpPr>
        <p:spPr>
          <a:xfrm>
            <a:off x="887388" y="1348075"/>
            <a:ext cx="1424400" cy="18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2"/>
                </a:solidFill>
                <a:latin typeface="Calibri"/>
                <a:ea typeface="Calibri"/>
                <a:cs typeface="Calibri"/>
                <a:sym typeface="Calibri"/>
              </a:rPr>
              <a:t>Late 1950s</a:t>
            </a:r>
            <a:endParaRPr sz="2000">
              <a:solidFill>
                <a:schemeClr val="dk2"/>
              </a:solidFill>
              <a:latin typeface="Calibri"/>
              <a:ea typeface="Calibri"/>
              <a:cs typeface="Calibri"/>
              <a:sym typeface="Calibri"/>
            </a:endParaRPr>
          </a:p>
        </p:txBody>
      </p:sp>
      <p:pic>
        <p:nvPicPr>
          <p:cNvPr descr="Perceptron diagram" id="221" name="Google Shape;221;g2acbf523b41_0_757"/>
          <p:cNvPicPr preferRelativeResize="0"/>
          <p:nvPr/>
        </p:nvPicPr>
        <p:blipFill>
          <a:blip r:embed="rId4">
            <a:alphaModFix/>
          </a:blip>
          <a:stretch>
            <a:fillRect/>
          </a:stretch>
        </p:blipFill>
        <p:spPr>
          <a:xfrm>
            <a:off x="82675" y="1862326"/>
            <a:ext cx="3033819" cy="1806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2acbf523b41_0_7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The perceptron begins (1950s)</a:t>
            </a:r>
            <a:endParaRPr sz="2800"/>
          </a:p>
        </p:txBody>
      </p:sp>
      <p:pic>
        <p:nvPicPr>
          <p:cNvPr id="227" name="Google Shape;227;g2acbf523b41_0_767"/>
          <p:cNvPicPr preferRelativeResize="0"/>
          <p:nvPr/>
        </p:nvPicPr>
        <p:blipFill>
          <a:blip r:embed="rId3">
            <a:alphaModFix/>
          </a:blip>
          <a:stretch>
            <a:fillRect/>
          </a:stretch>
        </p:blipFill>
        <p:spPr>
          <a:xfrm>
            <a:off x="5661025" y="165425"/>
            <a:ext cx="3002100" cy="4060525"/>
          </a:xfrm>
          <a:prstGeom prst="rect">
            <a:avLst/>
          </a:prstGeom>
          <a:noFill/>
          <a:ln>
            <a:noFill/>
          </a:ln>
        </p:spPr>
      </p:pic>
      <p:sp>
        <p:nvSpPr>
          <p:cNvPr id="228" name="Google Shape;228;g2acbf523b41_0_767"/>
          <p:cNvSpPr txBox="1"/>
          <p:nvPr/>
        </p:nvSpPr>
        <p:spPr>
          <a:xfrm>
            <a:off x="3565700" y="4530650"/>
            <a:ext cx="4889100" cy="3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Montserrat"/>
                <a:ea typeface="Montserrat"/>
                <a:cs typeface="Montserrat"/>
                <a:sym typeface="Montserrat"/>
              </a:rPr>
              <a:t>Source: Cornell</a:t>
            </a:r>
            <a:endParaRPr sz="1000">
              <a:solidFill>
                <a:schemeClr val="dk2"/>
              </a:solidFill>
              <a:latin typeface="Montserrat"/>
              <a:ea typeface="Montserrat"/>
              <a:cs typeface="Montserrat"/>
              <a:sym typeface="Montserrat"/>
            </a:endParaRPr>
          </a:p>
        </p:txBody>
      </p:sp>
      <p:sp>
        <p:nvSpPr>
          <p:cNvPr id="229" name="Google Shape;229;g2acbf523b41_0_767"/>
          <p:cNvSpPr txBox="1"/>
          <p:nvPr/>
        </p:nvSpPr>
        <p:spPr>
          <a:xfrm>
            <a:off x="6341050" y="4180000"/>
            <a:ext cx="1994100" cy="2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Calibri"/>
                <a:ea typeface="Calibri"/>
                <a:cs typeface="Calibri"/>
                <a:sym typeface="Calibri"/>
              </a:rPr>
              <a:t>Mark 1 Perceptron</a:t>
            </a:r>
            <a:endParaRPr>
              <a:solidFill>
                <a:schemeClr val="dk2"/>
              </a:solidFill>
              <a:latin typeface="Calibri"/>
              <a:ea typeface="Calibri"/>
              <a:cs typeface="Calibri"/>
              <a:sym typeface="Calibri"/>
            </a:endParaRPr>
          </a:p>
        </p:txBody>
      </p:sp>
      <p:pic>
        <p:nvPicPr>
          <p:cNvPr descr="Rosenblatt and Wightman" id="230" name="Google Shape;230;g2acbf523b41_0_767"/>
          <p:cNvPicPr preferRelativeResize="0"/>
          <p:nvPr/>
        </p:nvPicPr>
        <p:blipFill>
          <a:blip r:embed="rId4">
            <a:alphaModFix/>
          </a:blip>
          <a:stretch>
            <a:fillRect/>
          </a:stretch>
        </p:blipFill>
        <p:spPr>
          <a:xfrm>
            <a:off x="771950" y="1173275"/>
            <a:ext cx="3361375" cy="2689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g2acbf523b41_0_80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111"/>
              <a:buNone/>
            </a:pPr>
            <a:r>
              <a:rPr lang="en" sz="2800"/>
              <a:t>Drivers</a:t>
            </a:r>
            <a:endParaRPr sz="2800"/>
          </a:p>
        </p:txBody>
      </p:sp>
      <p:sp>
        <p:nvSpPr>
          <p:cNvPr id="236" name="Google Shape;236;g2acbf523b41_0_80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177800" lvl="0" marL="165100" marR="0" rtl="0" algn="l">
              <a:lnSpc>
                <a:spcPct val="90000"/>
              </a:lnSpc>
              <a:spcBef>
                <a:spcPts val="900"/>
              </a:spcBef>
              <a:spcAft>
                <a:spcPts val="0"/>
              </a:spcAft>
              <a:buSzPts val="2000"/>
              <a:buChar char="▪"/>
            </a:pPr>
            <a:r>
              <a:rPr lang="en" sz="2000"/>
              <a:t>GPUs</a:t>
            </a:r>
            <a:endParaRPr sz="2000"/>
          </a:p>
          <a:p>
            <a:pPr indent="-177800" lvl="0" marL="165100" marR="0" rtl="0" algn="l">
              <a:lnSpc>
                <a:spcPct val="90000"/>
              </a:lnSpc>
              <a:spcBef>
                <a:spcPts val="900"/>
              </a:spcBef>
              <a:spcAft>
                <a:spcPts val="0"/>
              </a:spcAft>
              <a:buSzPts val="2000"/>
              <a:buChar char="▪"/>
            </a:pPr>
            <a:r>
              <a:rPr lang="en" sz="2000"/>
              <a:t>Parallelization</a:t>
            </a:r>
            <a:endParaRPr sz="2000"/>
          </a:p>
          <a:p>
            <a:pPr indent="-177800" lvl="0" marL="165100" marR="0" rtl="0" algn="l">
              <a:lnSpc>
                <a:spcPct val="90000"/>
              </a:lnSpc>
              <a:spcBef>
                <a:spcPts val="900"/>
              </a:spcBef>
              <a:spcAft>
                <a:spcPts val="0"/>
              </a:spcAft>
              <a:buSzPts val="2000"/>
              <a:buChar char="▪"/>
            </a:pPr>
            <a:r>
              <a:rPr lang="en" sz="2000"/>
              <a:t>Open-source community</a:t>
            </a:r>
            <a:endParaRPr>
              <a:latin typeface="Montserrat"/>
              <a:ea typeface="Montserrat"/>
              <a:cs typeface="Montserrat"/>
              <a:sym typeface="Montserrat"/>
            </a:endParaRPr>
          </a:p>
          <a:p>
            <a:pPr indent="0" lvl="0" marL="457200" rtl="0" algn="l">
              <a:lnSpc>
                <a:spcPct val="115000"/>
              </a:lnSpc>
              <a:spcBef>
                <a:spcPts val="0"/>
              </a:spcBef>
              <a:spcAft>
                <a:spcPts val="0"/>
              </a:spcAft>
              <a:buNone/>
            </a:pPr>
            <a:r>
              <a:t/>
            </a:r>
            <a:endParaRPr>
              <a:latin typeface="Montserrat"/>
              <a:ea typeface="Montserrat"/>
              <a:cs typeface="Montserrat"/>
              <a:sym typeface="Montserrat"/>
            </a:endParaRPr>
          </a:p>
          <a:p>
            <a:pPr indent="0" lvl="0" marL="0" rtl="0" algn="l">
              <a:lnSpc>
                <a:spcPct val="115000"/>
              </a:lnSpc>
              <a:spcBef>
                <a:spcPts val="1200"/>
              </a:spcBef>
              <a:spcAft>
                <a:spcPts val="1200"/>
              </a:spcAft>
              <a:buSzPts val="1800"/>
              <a:buNone/>
            </a:pPr>
            <a:r>
              <a:t/>
            </a:r>
            <a:endParaRPr>
              <a:latin typeface="Montserrat"/>
              <a:ea typeface="Montserrat"/>
              <a:cs typeface="Montserrat"/>
              <a:sym typeface="Montserrat"/>
            </a:endParaRPr>
          </a:p>
        </p:txBody>
      </p:sp>
      <p:sp>
        <p:nvSpPr>
          <p:cNvPr id="237" name="Google Shape;237;g2acbf523b41_0_8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descr="Best deep CNN architectures and their principles: from AlexNet to  EfficientNet | AI Summer" id="238" name="Google Shape;238;g2acbf523b41_0_809"/>
          <p:cNvPicPr preferRelativeResize="0"/>
          <p:nvPr/>
        </p:nvPicPr>
        <p:blipFill rotWithShape="1">
          <a:blip r:embed="rId3">
            <a:alphaModFix/>
          </a:blip>
          <a:srcRect b="0" l="0" r="0" t="0"/>
          <a:stretch/>
        </p:blipFill>
        <p:spPr>
          <a:xfrm>
            <a:off x="4390525" y="158924"/>
            <a:ext cx="4630624" cy="45951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26540eaff5f_0_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CPUs to GPUs (and TPUs)</a:t>
            </a:r>
            <a:endParaRPr sz="2800"/>
          </a:p>
        </p:txBody>
      </p:sp>
      <p:pic>
        <p:nvPicPr>
          <p:cNvPr descr="NVIDIA A100 | NVIDIA" id="244" name="Google Shape;244;g26540eaff5f_0_37"/>
          <p:cNvPicPr preferRelativeResize="0"/>
          <p:nvPr/>
        </p:nvPicPr>
        <p:blipFill>
          <a:blip r:embed="rId3">
            <a:alphaModFix/>
          </a:blip>
          <a:stretch>
            <a:fillRect/>
          </a:stretch>
        </p:blipFill>
        <p:spPr>
          <a:xfrm>
            <a:off x="107125" y="1379813"/>
            <a:ext cx="4241450" cy="2383875"/>
          </a:xfrm>
          <a:prstGeom prst="rect">
            <a:avLst/>
          </a:prstGeom>
          <a:noFill/>
          <a:ln>
            <a:noFill/>
          </a:ln>
        </p:spPr>
      </p:pic>
      <p:sp>
        <p:nvSpPr>
          <p:cNvPr id="245" name="Google Shape;245;g26540eaff5f_0_37"/>
          <p:cNvSpPr txBox="1"/>
          <p:nvPr/>
        </p:nvSpPr>
        <p:spPr>
          <a:xfrm>
            <a:off x="1200800" y="3552750"/>
            <a:ext cx="2364900" cy="4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2"/>
                </a:solidFill>
                <a:latin typeface="Calibri"/>
                <a:ea typeface="Calibri"/>
                <a:cs typeface="Calibri"/>
                <a:sym typeface="Calibri"/>
              </a:rPr>
              <a:t>NVIDIA’s A100/H100</a:t>
            </a:r>
            <a:endParaRPr sz="2000">
              <a:solidFill>
                <a:schemeClr val="dk2"/>
              </a:solidFill>
              <a:latin typeface="Calibri"/>
              <a:ea typeface="Calibri"/>
              <a:cs typeface="Calibri"/>
              <a:sym typeface="Calibri"/>
            </a:endParaRPr>
          </a:p>
        </p:txBody>
      </p:sp>
      <p:pic>
        <p:nvPicPr>
          <p:cNvPr descr="Google's TPU For AI Is Really Fast, But Does It Matter?" id="246" name="Google Shape;246;g26540eaff5f_0_37"/>
          <p:cNvPicPr preferRelativeResize="0"/>
          <p:nvPr/>
        </p:nvPicPr>
        <p:blipFill>
          <a:blip r:embed="rId4">
            <a:alphaModFix/>
          </a:blip>
          <a:stretch>
            <a:fillRect/>
          </a:stretch>
        </p:blipFill>
        <p:spPr>
          <a:xfrm>
            <a:off x="5189025" y="1601139"/>
            <a:ext cx="2364900" cy="1820400"/>
          </a:xfrm>
          <a:prstGeom prst="roundRect">
            <a:avLst>
              <a:gd fmla="val 16667" name="adj"/>
            </a:avLst>
          </a:prstGeom>
          <a:noFill/>
          <a:ln>
            <a:noFill/>
          </a:ln>
        </p:spPr>
      </p:pic>
      <p:sp>
        <p:nvSpPr>
          <p:cNvPr id="247" name="Google Shape;247;g26540eaff5f_0_37"/>
          <p:cNvSpPr txBox="1"/>
          <p:nvPr/>
        </p:nvSpPr>
        <p:spPr>
          <a:xfrm>
            <a:off x="5709500" y="3605800"/>
            <a:ext cx="2364900" cy="4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2"/>
                </a:solidFill>
                <a:latin typeface="Calibri"/>
                <a:ea typeface="Calibri"/>
                <a:cs typeface="Calibri"/>
                <a:sym typeface="Calibri"/>
              </a:rPr>
              <a:t>Google’s TPU</a:t>
            </a:r>
            <a:endParaRPr sz="2000">
              <a:solidFill>
                <a:schemeClr val="dk2"/>
              </a:solidFill>
              <a:latin typeface="Calibri"/>
              <a:ea typeface="Calibri"/>
              <a:cs typeface="Calibri"/>
              <a:sym typeface="Calibri"/>
            </a:endParaRPr>
          </a:p>
        </p:txBody>
      </p:sp>
      <p:sp>
        <p:nvSpPr>
          <p:cNvPr id="248" name="Google Shape;248;g26540eaff5f_0_37"/>
          <p:cNvSpPr txBox="1"/>
          <p:nvPr/>
        </p:nvSpPr>
        <p:spPr>
          <a:xfrm>
            <a:off x="3565700" y="4530650"/>
            <a:ext cx="4889100" cy="3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Montserrat"/>
                <a:ea typeface="Montserrat"/>
                <a:cs typeface="Montserrat"/>
                <a:sym typeface="Montserrat"/>
              </a:rPr>
              <a:t>Source: Forbes</a:t>
            </a:r>
            <a:endParaRPr sz="1000">
              <a:solidFill>
                <a:schemeClr val="dk2"/>
              </a:solidFill>
              <a:latin typeface="Montserrat"/>
              <a:ea typeface="Montserrat"/>
              <a:cs typeface="Montserrat"/>
              <a:sym typeface="Montserrat"/>
            </a:endParaRPr>
          </a:p>
        </p:txBody>
      </p:sp>
      <p:sp>
        <p:nvSpPr>
          <p:cNvPr id="249" name="Google Shape;249;g26540eaff5f_0_37"/>
          <p:cNvSpPr txBox="1"/>
          <p:nvPr/>
        </p:nvSpPr>
        <p:spPr>
          <a:xfrm>
            <a:off x="3214275" y="1273200"/>
            <a:ext cx="1696200" cy="22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2"/>
                </a:solidFill>
                <a:latin typeface="Calibri"/>
                <a:ea typeface="Calibri"/>
                <a:cs typeface="Calibri"/>
                <a:sym typeface="Calibri"/>
              </a:rPr>
              <a:t>A100</a:t>
            </a:r>
            <a:endParaRPr sz="2000">
              <a:solidFill>
                <a:schemeClr val="dk2"/>
              </a:solidFill>
              <a:latin typeface="Calibri"/>
              <a:ea typeface="Calibri"/>
              <a:cs typeface="Calibri"/>
              <a:sym typeface="Calibri"/>
            </a:endParaRPr>
          </a:p>
        </p:txBody>
      </p:sp>
      <p:cxnSp>
        <p:nvCxnSpPr>
          <p:cNvPr id="250" name="Google Shape;250;g26540eaff5f_0_37"/>
          <p:cNvCxnSpPr/>
          <p:nvPr/>
        </p:nvCxnSpPr>
        <p:spPr>
          <a:xfrm flipH="1">
            <a:off x="3214275" y="1647175"/>
            <a:ext cx="186900" cy="186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g262124d93d8_0_130"/>
          <p:cNvSpPr txBox="1"/>
          <p:nvPr>
            <p:ph idx="12" type="sldNum"/>
          </p:nvPr>
        </p:nvSpPr>
        <p:spPr>
          <a:xfrm>
            <a:off x="8401050" y="4883447"/>
            <a:ext cx="609600" cy="1716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r">
              <a:spcBef>
                <a:spcPts val="0"/>
              </a:spcBef>
              <a:spcAft>
                <a:spcPts val="0"/>
              </a:spcAft>
              <a:buClr>
                <a:srgbClr val="000000"/>
              </a:buClr>
              <a:buFont typeface="Arial"/>
              <a:buNone/>
            </a:pPr>
            <a:fld id="{00000000-1234-1234-1234-123412341234}" type="slidenum">
              <a:rPr lang="en" sz="800">
                <a:solidFill>
                  <a:schemeClr val="dk1"/>
                </a:solidFill>
                <a:latin typeface="Calibri"/>
                <a:ea typeface="Calibri"/>
                <a:cs typeface="Calibri"/>
                <a:sym typeface="Calibri"/>
              </a:rPr>
              <a:t>‹#›</a:t>
            </a:fld>
            <a:endParaRPr sz="800">
              <a:solidFill>
                <a:schemeClr val="dk1"/>
              </a:solidFill>
              <a:latin typeface="Calibri"/>
              <a:ea typeface="Calibri"/>
              <a:cs typeface="Calibri"/>
              <a:sym typeface="Calibri"/>
            </a:endParaRPr>
          </a:p>
        </p:txBody>
      </p:sp>
      <p:pic>
        <p:nvPicPr>
          <p:cNvPr descr="Deep Learning vs. Machine Learning – What's The Difference?" id="69" name="Google Shape;69;g262124d93d8_0_130"/>
          <p:cNvPicPr preferRelativeResize="0"/>
          <p:nvPr/>
        </p:nvPicPr>
        <p:blipFill>
          <a:blip r:embed="rId3">
            <a:alphaModFix/>
          </a:blip>
          <a:stretch>
            <a:fillRect/>
          </a:stretch>
        </p:blipFill>
        <p:spPr>
          <a:xfrm>
            <a:off x="2568450" y="900350"/>
            <a:ext cx="3694625" cy="3694625"/>
          </a:xfrm>
          <a:prstGeom prst="rect">
            <a:avLst/>
          </a:prstGeom>
          <a:noFill/>
          <a:ln>
            <a:noFill/>
          </a:ln>
          <a:effectLst>
            <a:outerShdw blurRad="57150" rotWithShape="0" algn="bl" dir="5400000" dist="19050">
              <a:srgbClr val="000000">
                <a:alpha val="50000"/>
              </a:srgbClr>
            </a:outerShdw>
          </a:effectLst>
        </p:spPr>
      </p:pic>
      <p:sp>
        <p:nvSpPr>
          <p:cNvPr id="70" name="Google Shape;70;g262124d93d8_0_130"/>
          <p:cNvSpPr txBox="1"/>
          <p:nvPr/>
        </p:nvSpPr>
        <p:spPr>
          <a:xfrm>
            <a:off x="3703550" y="4594975"/>
            <a:ext cx="2821500" cy="22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Montserrat"/>
                <a:ea typeface="Montserrat"/>
                <a:cs typeface="Montserrat"/>
                <a:sym typeface="Montserrat"/>
              </a:rPr>
              <a:t>Source: levity.ai</a:t>
            </a:r>
            <a:endParaRPr sz="1000">
              <a:solidFill>
                <a:schemeClr val="dk2"/>
              </a:solidFill>
              <a:latin typeface="Montserrat"/>
              <a:ea typeface="Montserrat"/>
              <a:cs typeface="Montserrat"/>
              <a:sym typeface="Montserrat"/>
            </a:endParaRPr>
          </a:p>
        </p:txBody>
      </p:sp>
      <p:sp>
        <p:nvSpPr>
          <p:cNvPr id="71" name="Google Shape;71;g262124d93d8_0_130"/>
          <p:cNvSpPr txBox="1"/>
          <p:nvPr>
            <p:ph type="ctrTitle"/>
          </p:nvPr>
        </p:nvSpPr>
        <p:spPr>
          <a:xfrm>
            <a:off x="247350" y="206100"/>
            <a:ext cx="8520600" cy="572700"/>
          </a:xfrm>
          <a:prstGeom prst="rect">
            <a:avLst/>
          </a:prstGeom>
        </p:spPr>
        <p:txBody>
          <a:bodyPr anchorCtr="0" anchor="b" bIns="34525" lIns="69050" spcFirstLastPara="1" rIns="69050" wrap="square" tIns="34525">
            <a:noAutofit/>
          </a:bodyPr>
          <a:lstStyle/>
          <a:p>
            <a:pPr indent="0" lvl="0" marL="0" rtl="0" algn="ctr">
              <a:spcBef>
                <a:spcPts val="0"/>
              </a:spcBef>
              <a:spcAft>
                <a:spcPts val="0"/>
              </a:spcAft>
              <a:buNone/>
            </a:pPr>
            <a:r>
              <a:rPr lang="en">
                <a:latin typeface="Montserrat"/>
                <a:ea typeface="Montserrat"/>
                <a:cs typeface="Montserrat"/>
                <a:sym typeface="Montserrat"/>
              </a:rPr>
              <a:t>We know this story</a:t>
            </a:r>
            <a:endParaRPr>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g2acbf523b41_0_817"/>
          <p:cNvSpPr txBox="1"/>
          <p:nvPr>
            <p:ph type="title"/>
          </p:nvPr>
        </p:nvSpPr>
        <p:spPr>
          <a:xfrm>
            <a:off x="449344" y="385763"/>
            <a:ext cx="8229600" cy="357300"/>
          </a:xfrm>
          <a:prstGeom prst="rect">
            <a:avLst/>
          </a:prstGeom>
        </p:spPr>
        <p:txBody>
          <a:bodyPr anchorCtr="0" anchor="b" bIns="34525" lIns="69050" spcFirstLastPara="1" rIns="69050" wrap="square" tIns="34525">
            <a:noAutofit/>
          </a:bodyPr>
          <a:lstStyle/>
          <a:p>
            <a:pPr indent="0" lvl="0" marL="0" rtl="0" algn="l">
              <a:spcBef>
                <a:spcPts val="0"/>
              </a:spcBef>
              <a:spcAft>
                <a:spcPts val="0"/>
              </a:spcAft>
              <a:buNone/>
            </a:pPr>
            <a:r>
              <a:rPr lang="en" sz="2800"/>
              <a:t>Why now?</a:t>
            </a:r>
            <a:endParaRPr sz="2800"/>
          </a:p>
        </p:txBody>
      </p:sp>
      <p:pic>
        <p:nvPicPr>
          <p:cNvPr id="256" name="Google Shape;256;g2acbf523b41_0_817"/>
          <p:cNvPicPr preferRelativeResize="0"/>
          <p:nvPr/>
        </p:nvPicPr>
        <p:blipFill>
          <a:blip r:embed="rId3">
            <a:alphaModFix/>
          </a:blip>
          <a:stretch>
            <a:fillRect/>
          </a:stretch>
        </p:blipFill>
        <p:spPr>
          <a:xfrm>
            <a:off x="860025" y="1017725"/>
            <a:ext cx="6819900" cy="3352800"/>
          </a:xfrm>
          <a:prstGeom prst="rect">
            <a:avLst/>
          </a:prstGeom>
          <a:noFill/>
          <a:ln>
            <a:noFill/>
          </a:ln>
          <a:effectLst>
            <a:outerShdw blurRad="57150" rotWithShape="0" algn="bl" dir="5400000" dist="19050">
              <a:srgbClr val="000000">
                <a:alpha val="50000"/>
              </a:srgbClr>
            </a:outerShdw>
          </a:effectLst>
        </p:spPr>
      </p:pic>
      <p:sp>
        <p:nvSpPr>
          <p:cNvPr id="257" name="Google Shape;257;g2acbf523b41_0_817"/>
          <p:cNvSpPr txBox="1"/>
          <p:nvPr/>
        </p:nvSpPr>
        <p:spPr>
          <a:xfrm>
            <a:off x="3703550" y="4594975"/>
            <a:ext cx="2821500" cy="22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Montserrat"/>
                <a:ea typeface="Montserrat"/>
                <a:cs typeface="Montserrat"/>
                <a:sym typeface="Montserrat"/>
              </a:rPr>
              <a:t>Source: 2dl.ai</a:t>
            </a:r>
            <a:endParaRPr sz="1000">
              <a:solidFill>
                <a:schemeClr val="dk2"/>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g2acbf523b41_0_823"/>
          <p:cNvPicPr preferRelativeResize="0"/>
          <p:nvPr/>
        </p:nvPicPr>
        <p:blipFill>
          <a:blip r:embed="rId3">
            <a:alphaModFix/>
          </a:blip>
          <a:stretch>
            <a:fillRect/>
          </a:stretch>
        </p:blipFill>
        <p:spPr>
          <a:xfrm>
            <a:off x="1163300" y="128650"/>
            <a:ext cx="6579526" cy="4660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descr="Top Open Source Tools for Deep Learning - RTInsights" id="267" name="Google Shape;267;g2acbf523b41_0_787"/>
          <p:cNvPicPr preferRelativeResize="0"/>
          <p:nvPr/>
        </p:nvPicPr>
        <p:blipFill>
          <a:blip r:embed="rId3">
            <a:alphaModFix/>
          </a:blip>
          <a:stretch>
            <a:fillRect/>
          </a:stretch>
        </p:blipFill>
        <p:spPr>
          <a:xfrm>
            <a:off x="3054925" y="445025"/>
            <a:ext cx="6089076" cy="4065675"/>
          </a:xfrm>
          <a:prstGeom prst="rect">
            <a:avLst/>
          </a:prstGeom>
          <a:noFill/>
          <a:ln>
            <a:noFill/>
          </a:ln>
        </p:spPr>
      </p:pic>
      <p:sp>
        <p:nvSpPr>
          <p:cNvPr id="268" name="Google Shape;268;g2acbf523b41_0_7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Deep Learning Tools</a:t>
            </a:r>
            <a:endParaRPr sz="2800"/>
          </a:p>
        </p:txBody>
      </p:sp>
      <p:sp>
        <p:nvSpPr>
          <p:cNvPr id="269" name="Google Shape;269;g2acbf523b41_0_787"/>
          <p:cNvSpPr txBox="1"/>
          <p:nvPr/>
        </p:nvSpPr>
        <p:spPr>
          <a:xfrm>
            <a:off x="1111975" y="4509600"/>
            <a:ext cx="7453200" cy="3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Montserrat"/>
                <a:ea typeface="Montserrat"/>
                <a:cs typeface="Montserrat"/>
                <a:sym typeface="Montserrat"/>
              </a:rPr>
              <a:t>Source: </a:t>
            </a:r>
            <a:r>
              <a:rPr lang="en" sz="1000">
                <a:solidFill>
                  <a:schemeClr val="dk2"/>
                </a:solidFill>
                <a:latin typeface="Montserrat"/>
                <a:ea typeface="Montserrat"/>
                <a:cs typeface="Montserrat"/>
                <a:sym typeface="Montserrat"/>
              </a:rPr>
              <a:t>https://www.rtinsights.com/top-deep-learning-tools/</a:t>
            </a:r>
            <a:r>
              <a:rPr lang="en" sz="1000">
                <a:solidFill>
                  <a:schemeClr val="dk2"/>
                </a:solidFill>
                <a:latin typeface="Montserrat"/>
                <a:ea typeface="Montserrat"/>
                <a:cs typeface="Montserrat"/>
                <a:sym typeface="Montserrat"/>
              </a:rPr>
              <a:t>://www.rtinsights.com/top-deep-learning-tools/rnell</a:t>
            </a:r>
            <a:endParaRPr sz="1000">
              <a:solidFill>
                <a:schemeClr val="dk2"/>
              </a:solidFill>
              <a:latin typeface="Montserrat"/>
              <a:ea typeface="Montserrat"/>
              <a:cs typeface="Montserrat"/>
              <a:sym typeface="Montserrat"/>
            </a:endParaRPr>
          </a:p>
        </p:txBody>
      </p:sp>
      <p:pic>
        <p:nvPicPr>
          <p:cNvPr descr="File:Google JAX logo.svg - Wikipedia" id="270" name="Google Shape;270;g2acbf523b41_0_787"/>
          <p:cNvPicPr preferRelativeResize="0"/>
          <p:nvPr/>
        </p:nvPicPr>
        <p:blipFill>
          <a:blip r:embed="rId4">
            <a:alphaModFix/>
          </a:blip>
          <a:stretch>
            <a:fillRect/>
          </a:stretch>
        </p:blipFill>
        <p:spPr>
          <a:xfrm>
            <a:off x="1029250" y="3349850"/>
            <a:ext cx="1057756" cy="613150"/>
          </a:xfrm>
          <a:prstGeom prst="rect">
            <a:avLst/>
          </a:prstGeom>
          <a:noFill/>
          <a:ln>
            <a:noFill/>
          </a:ln>
        </p:spPr>
      </p:pic>
      <p:pic>
        <p:nvPicPr>
          <p:cNvPr descr="File:PyTorch logo black.svg - Wikipedia" id="271" name="Google Shape;271;g2acbf523b41_0_787"/>
          <p:cNvPicPr preferRelativeResize="0"/>
          <p:nvPr/>
        </p:nvPicPr>
        <p:blipFill>
          <a:blip r:embed="rId5">
            <a:alphaModFix/>
          </a:blip>
          <a:stretch>
            <a:fillRect/>
          </a:stretch>
        </p:blipFill>
        <p:spPr>
          <a:xfrm>
            <a:off x="452550" y="2360223"/>
            <a:ext cx="2306813" cy="572700"/>
          </a:xfrm>
          <a:prstGeom prst="rect">
            <a:avLst/>
          </a:prstGeom>
          <a:noFill/>
          <a:ln>
            <a:noFill/>
          </a:ln>
        </p:spPr>
      </p:pic>
      <p:pic>
        <p:nvPicPr>
          <p:cNvPr descr="Keras: Deep Learning for humans" id="272" name="Google Shape;272;g2acbf523b41_0_787"/>
          <p:cNvPicPr preferRelativeResize="0"/>
          <p:nvPr/>
        </p:nvPicPr>
        <p:blipFill>
          <a:blip r:embed="rId6">
            <a:alphaModFix/>
          </a:blip>
          <a:stretch>
            <a:fillRect/>
          </a:stretch>
        </p:blipFill>
        <p:spPr>
          <a:xfrm>
            <a:off x="635252" y="1213100"/>
            <a:ext cx="2124125" cy="613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2acbf523b41_0_19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111"/>
              <a:buNone/>
            </a:pPr>
            <a:r>
              <a:rPr lang="en" sz="2800"/>
              <a:t>Scale</a:t>
            </a:r>
            <a:endParaRPr sz="2800"/>
          </a:p>
        </p:txBody>
      </p:sp>
      <p:sp>
        <p:nvSpPr>
          <p:cNvPr id="278" name="Google Shape;278;g2acbf523b41_0_19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2000"/>
              <a:t>Model scale: more layers = better?</a:t>
            </a:r>
            <a:endParaRPr sz="2000"/>
          </a:p>
          <a:p>
            <a:pPr indent="0" lvl="0" marL="0" rtl="0" algn="l">
              <a:lnSpc>
                <a:spcPct val="115000"/>
              </a:lnSpc>
              <a:spcBef>
                <a:spcPts val="1200"/>
              </a:spcBef>
              <a:spcAft>
                <a:spcPts val="1200"/>
              </a:spcAft>
              <a:buSzPts val="1800"/>
              <a:buNone/>
            </a:pPr>
            <a:r>
              <a:t/>
            </a:r>
            <a:endParaRPr>
              <a:latin typeface="Montserrat"/>
              <a:ea typeface="Montserrat"/>
              <a:cs typeface="Montserrat"/>
              <a:sym typeface="Montserrat"/>
            </a:endParaRPr>
          </a:p>
        </p:txBody>
      </p:sp>
      <p:sp>
        <p:nvSpPr>
          <p:cNvPr id="279" name="Google Shape;279;g2acbf523b41_0_19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descr="LeNet Explained | Papers With Code" id="280" name="Google Shape;280;g2acbf523b41_0_196"/>
          <p:cNvPicPr preferRelativeResize="0"/>
          <p:nvPr/>
        </p:nvPicPr>
        <p:blipFill rotWithShape="1">
          <a:blip r:embed="rId3">
            <a:alphaModFix/>
          </a:blip>
          <a:srcRect b="0" l="0" r="0" t="0"/>
          <a:stretch/>
        </p:blipFill>
        <p:spPr>
          <a:xfrm>
            <a:off x="5214938" y="86683"/>
            <a:ext cx="3763806" cy="1128712"/>
          </a:xfrm>
          <a:prstGeom prst="rect">
            <a:avLst/>
          </a:prstGeom>
          <a:noFill/>
          <a:ln>
            <a:noFill/>
          </a:ln>
        </p:spPr>
      </p:pic>
      <p:pic>
        <p:nvPicPr>
          <p:cNvPr descr="How does resnet model restores the skipped layers as it learns the feature  space? - Data Science Stack Exchange" id="281" name="Google Shape;281;g2acbf523b41_0_196"/>
          <p:cNvPicPr preferRelativeResize="0"/>
          <p:nvPr/>
        </p:nvPicPr>
        <p:blipFill rotWithShape="1">
          <a:blip r:embed="rId4">
            <a:alphaModFix/>
          </a:blip>
          <a:srcRect b="0" l="45024" r="0" t="0"/>
          <a:stretch/>
        </p:blipFill>
        <p:spPr>
          <a:xfrm>
            <a:off x="5648325" y="2787957"/>
            <a:ext cx="761722" cy="1875261"/>
          </a:xfrm>
          <a:prstGeom prst="rect">
            <a:avLst/>
          </a:prstGeom>
          <a:noFill/>
          <a:ln>
            <a:noFill/>
          </a:ln>
        </p:spPr>
      </p:pic>
      <p:sp>
        <p:nvSpPr>
          <p:cNvPr id="282" name="Google Shape;282;g2acbf523b41_0_196"/>
          <p:cNvSpPr txBox="1"/>
          <p:nvPr/>
        </p:nvSpPr>
        <p:spPr>
          <a:xfrm>
            <a:off x="5338763" y="1119134"/>
            <a:ext cx="3862500" cy="484800"/>
          </a:xfrm>
          <a:prstGeom prst="rect">
            <a:avLst/>
          </a:prstGeom>
          <a:noFill/>
          <a:ln>
            <a:noFill/>
          </a:ln>
        </p:spPr>
        <p:txBody>
          <a:bodyPr anchorCtr="0" anchor="t" bIns="91425" lIns="91425" spcFirstLastPara="1" rIns="91425" wrap="square" tIns="91425">
            <a:normAutofit/>
          </a:bodyPr>
          <a:lstStyle/>
          <a:p>
            <a:pPr indent="0" lvl="0" marL="0" marR="0" rtl="0" algn="ctr">
              <a:lnSpc>
                <a:spcPct val="115000"/>
              </a:lnSpc>
              <a:spcBef>
                <a:spcPts val="0"/>
              </a:spcBef>
              <a:spcAft>
                <a:spcPts val="1200"/>
              </a:spcAft>
              <a:buClr>
                <a:schemeClr val="dk2"/>
              </a:buClr>
              <a:buSzPts val="3273"/>
              <a:buFont typeface="Arial"/>
              <a:buNone/>
            </a:pPr>
            <a:r>
              <a:rPr i="0" lang="en" u="none" cap="none" strike="noStrike">
                <a:solidFill>
                  <a:schemeClr val="dk2"/>
                </a:solidFill>
                <a:latin typeface="Calibri"/>
                <a:ea typeface="Calibri"/>
                <a:cs typeface="Calibri"/>
                <a:sym typeface="Calibri"/>
              </a:rPr>
              <a:t>LeNet, 7 layers (19</a:t>
            </a:r>
            <a:r>
              <a:rPr lang="en">
                <a:solidFill>
                  <a:schemeClr val="dk2"/>
                </a:solidFill>
                <a:latin typeface="Calibri"/>
                <a:ea typeface="Calibri"/>
                <a:cs typeface="Calibri"/>
                <a:sym typeface="Calibri"/>
              </a:rPr>
              <a:t>98</a:t>
            </a:r>
            <a:r>
              <a:rPr i="0" lang="en" u="none" cap="none" strike="noStrike">
                <a:solidFill>
                  <a:schemeClr val="dk2"/>
                </a:solidFill>
                <a:latin typeface="Calibri"/>
                <a:ea typeface="Calibri"/>
                <a:cs typeface="Calibri"/>
                <a:sym typeface="Calibri"/>
              </a:rPr>
              <a:t>)</a:t>
            </a:r>
            <a:endParaRPr i="0" sz="1000" u="none" cap="none" strike="noStrike">
              <a:solidFill>
                <a:srgbClr val="000000"/>
              </a:solidFill>
              <a:latin typeface="Calibri"/>
              <a:ea typeface="Calibri"/>
              <a:cs typeface="Calibri"/>
              <a:sym typeface="Calibri"/>
            </a:endParaRPr>
          </a:p>
        </p:txBody>
      </p:sp>
      <p:sp>
        <p:nvSpPr>
          <p:cNvPr id="283" name="Google Shape;283;g2acbf523b41_0_196"/>
          <p:cNvSpPr txBox="1"/>
          <p:nvPr/>
        </p:nvSpPr>
        <p:spPr>
          <a:xfrm>
            <a:off x="5416086" y="2452122"/>
            <a:ext cx="3862500" cy="484800"/>
          </a:xfrm>
          <a:prstGeom prst="rect">
            <a:avLst/>
          </a:prstGeom>
          <a:noFill/>
          <a:ln>
            <a:noFill/>
          </a:ln>
        </p:spPr>
        <p:txBody>
          <a:bodyPr anchorCtr="0" anchor="t" bIns="91425" lIns="91425" spcFirstLastPara="1" rIns="91425" wrap="square" tIns="91425">
            <a:normAutofit/>
          </a:bodyPr>
          <a:lstStyle/>
          <a:p>
            <a:pPr indent="0" lvl="0" marL="0" marR="0" rtl="0" algn="ctr">
              <a:lnSpc>
                <a:spcPct val="115000"/>
              </a:lnSpc>
              <a:spcBef>
                <a:spcPts val="0"/>
              </a:spcBef>
              <a:spcAft>
                <a:spcPts val="1200"/>
              </a:spcAft>
              <a:buClr>
                <a:schemeClr val="dk2"/>
              </a:buClr>
              <a:buSzPts val="3273"/>
              <a:buFont typeface="Arial"/>
              <a:buNone/>
            </a:pPr>
            <a:r>
              <a:rPr i="0" lang="en" u="none" cap="none" strike="noStrike">
                <a:solidFill>
                  <a:schemeClr val="dk2"/>
                </a:solidFill>
                <a:latin typeface="Calibri"/>
                <a:ea typeface="Calibri"/>
                <a:cs typeface="Calibri"/>
                <a:sym typeface="Calibri"/>
              </a:rPr>
              <a:t>AlexNet, 8 layers (2012)</a:t>
            </a:r>
            <a:endParaRPr i="0" sz="1000" u="none" cap="none" strike="noStrike">
              <a:solidFill>
                <a:srgbClr val="000000"/>
              </a:solidFill>
              <a:latin typeface="Calibri"/>
              <a:ea typeface="Calibri"/>
              <a:cs typeface="Calibri"/>
              <a:sym typeface="Calibri"/>
            </a:endParaRPr>
          </a:p>
        </p:txBody>
      </p:sp>
      <p:sp>
        <p:nvSpPr>
          <p:cNvPr id="284" name="Google Shape;284;g2acbf523b41_0_196"/>
          <p:cNvSpPr txBox="1"/>
          <p:nvPr/>
        </p:nvSpPr>
        <p:spPr>
          <a:xfrm>
            <a:off x="5434965" y="3748616"/>
            <a:ext cx="3862500" cy="484800"/>
          </a:xfrm>
          <a:prstGeom prst="rect">
            <a:avLst/>
          </a:prstGeom>
          <a:noFill/>
          <a:ln>
            <a:noFill/>
          </a:ln>
        </p:spPr>
        <p:txBody>
          <a:bodyPr anchorCtr="0" anchor="t" bIns="91425" lIns="91425" spcFirstLastPara="1" rIns="91425" wrap="square" tIns="91425">
            <a:normAutofit/>
          </a:bodyPr>
          <a:lstStyle/>
          <a:p>
            <a:pPr indent="0" lvl="0" marL="0" marR="0" rtl="0" algn="ctr">
              <a:lnSpc>
                <a:spcPct val="115000"/>
              </a:lnSpc>
              <a:spcBef>
                <a:spcPts val="0"/>
              </a:spcBef>
              <a:spcAft>
                <a:spcPts val="1200"/>
              </a:spcAft>
              <a:buClr>
                <a:schemeClr val="dk2"/>
              </a:buClr>
              <a:buSzPts val="3273"/>
              <a:buFont typeface="Arial"/>
              <a:buNone/>
            </a:pPr>
            <a:r>
              <a:rPr i="0" lang="en" u="none" cap="none" strike="noStrike">
                <a:solidFill>
                  <a:schemeClr val="dk2"/>
                </a:solidFill>
                <a:latin typeface="Calibri"/>
                <a:ea typeface="Calibri"/>
                <a:cs typeface="Calibri"/>
                <a:sym typeface="Calibri"/>
              </a:rPr>
              <a:t>ResNet-152: 152 layers (2015)</a:t>
            </a:r>
            <a:endParaRPr i="0" sz="1000" u="none" cap="none" strike="noStrike">
              <a:solidFill>
                <a:srgbClr val="000000"/>
              </a:solidFill>
              <a:latin typeface="Calibri"/>
              <a:ea typeface="Calibri"/>
              <a:cs typeface="Calibri"/>
              <a:sym typeface="Calibri"/>
            </a:endParaRPr>
          </a:p>
        </p:txBody>
      </p:sp>
      <p:pic>
        <p:nvPicPr>
          <p:cNvPr id="285" name="Google Shape;285;g2acbf523b41_0_196"/>
          <p:cNvPicPr preferRelativeResize="0"/>
          <p:nvPr/>
        </p:nvPicPr>
        <p:blipFill rotWithShape="1">
          <a:blip r:embed="rId5">
            <a:alphaModFix/>
          </a:blip>
          <a:srcRect b="0" l="0" r="0" t="0"/>
          <a:stretch/>
        </p:blipFill>
        <p:spPr>
          <a:xfrm>
            <a:off x="106927" y="1740675"/>
            <a:ext cx="5040074" cy="2753325"/>
          </a:xfrm>
          <a:prstGeom prst="rect">
            <a:avLst/>
          </a:prstGeom>
          <a:noFill/>
          <a:ln>
            <a:noFill/>
          </a:ln>
        </p:spPr>
      </p:pic>
      <p:pic>
        <p:nvPicPr>
          <p:cNvPr descr="AlexNet Explained | Papers With Code" id="286" name="Google Shape;286;g2acbf523b41_0_196"/>
          <p:cNvPicPr preferRelativeResize="0"/>
          <p:nvPr/>
        </p:nvPicPr>
        <p:blipFill rotWithShape="1">
          <a:blip r:embed="rId6">
            <a:alphaModFix/>
          </a:blip>
          <a:srcRect b="36277" l="0" r="0" t="0"/>
          <a:stretch/>
        </p:blipFill>
        <p:spPr>
          <a:xfrm>
            <a:off x="5217450" y="1376067"/>
            <a:ext cx="3763806" cy="117422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g2acbf523b41_0_2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111"/>
              <a:buNone/>
            </a:pPr>
            <a:r>
              <a:rPr lang="en" sz="2800"/>
              <a:t>Datasets</a:t>
            </a:r>
            <a:endParaRPr sz="2800"/>
          </a:p>
        </p:txBody>
      </p:sp>
      <p:sp>
        <p:nvSpPr>
          <p:cNvPr id="292" name="Google Shape;292;g2acbf523b41_0_25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177800" lvl="0" marL="165100" marR="0" rtl="0" algn="l">
              <a:lnSpc>
                <a:spcPct val="90000"/>
              </a:lnSpc>
              <a:spcBef>
                <a:spcPts val="900"/>
              </a:spcBef>
              <a:spcAft>
                <a:spcPts val="0"/>
              </a:spcAft>
              <a:buSzPts val="2000"/>
              <a:buChar char="▪"/>
            </a:pPr>
            <a:r>
              <a:rPr lang="en" sz="2000"/>
              <a:t>MNIST (handwritten characters), 1990s: 60,000 images</a:t>
            </a:r>
            <a:endParaRPr sz="2000"/>
          </a:p>
          <a:p>
            <a:pPr indent="0" lvl="0" marL="165100" marR="0" rtl="0" algn="l">
              <a:lnSpc>
                <a:spcPct val="90000"/>
              </a:lnSpc>
              <a:spcBef>
                <a:spcPts val="900"/>
              </a:spcBef>
              <a:spcAft>
                <a:spcPts val="0"/>
              </a:spcAft>
              <a:buNone/>
            </a:pPr>
            <a:r>
              <a:t/>
            </a:r>
            <a:endParaRPr sz="2000"/>
          </a:p>
          <a:p>
            <a:pPr indent="-177800" lvl="0" marL="165100" marR="0" rtl="0" algn="l">
              <a:lnSpc>
                <a:spcPct val="90000"/>
              </a:lnSpc>
              <a:spcBef>
                <a:spcPts val="900"/>
              </a:spcBef>
              <a:spcAft>
                <a:spcPts val="0"/>
              </a:spcAft>
              <a:buSzPts val="2000"/>
              <a:buChar char="▪"/>
            </a:pPr>
            <a:r>
              <a:rPr lang="en" sz="2000"/>
              <a:t>CalTech 101, 2003: ~9,000 images</a:t>
            </a:r>
            <a:endParaRPr sz="2000"/>
          </a:p>
          <a:p>
            <a:pPr indent="0" lvl="0" marL="165100" marR="0" rtl="0" algn="l">
              <a:lnSpc>
                <a:spcPct val="90000"/>
              </a:lnSpc>
              <a:spcBef>
                <a:spcPts val="900"/>
              </a:spcBef>
              <a:spcAft>
                <a:spcPts val="0"/>
              </a:spcAft>
              <a:buNone/>
            </a:pPr>
            <a:r>
              <a:t/>
            </a:r>
            <a:endParaRPr sz="2000"/>
          </a:p>
          <a:p>
            <a:pPr indent="-177800" lvl="0" marL="165100" marR="0" rtl="0" algn="l">
              <a:lnSpc>
                <a:spcPct val="90000"/>
              </a:lnSpc>
              <a:spcBef>
                <a:spcPts val="900"/>
              </a:spcBef>
              <a:spcAft>
                <a:spcPts val="0"/>
              </a:spcAft>
              <a:buSzPts val="2000"/>
              <a:buChar char="▪"/>
            </a:pPr>
            <a:r>
              <a:rPr lang="en" sz="2000"/>
              <a:t>CIFAR 10, 2009: ~60,000 images</a:t>
            </a:r>
            <a:endParaRPr sz="2000"/>
          </a:p>
          <a:p>
            <a:pPr indent="0" lvl="0" marL="165100" marR="0" rtl="0" algn="l">
              <a:lnSpc>
                <a:spcPct val="90000"/>
              </a:lnSpc>
              <a:spcBef>
                <a:spcPts val="900"/>
              </a:spcBef>
              <a:spcAft>
                <a:spcPts val="0"/>
              </a:spcAft>
              <a:buNone/>
            </a:pPr>
            <a:r>
              <a:t/>
            </a:r>
            <a:endParaRPr sz="2000"/>
          </a:p>
          <a:p>
            <a:pPr indent="-177800" lvl="0" marL="165100" marR="0" rtl="0" algn="l">
              <a:lnSpc>
                <a:spcPct val="90000"/>
              </a:lnSpc>
              <a:spcBef>
                <a:spcPts val="900"/>
              </a:spcBef>
              <a:spcAft>
                <a:spcPts val="0"/>
              </a:spcAft>
              <a:buSzPts val="2000"/>
              <a:buChar char="▪"/>
            </a:pPr>
            <a:r>
              <a:rPr lang="en" sz="2000"/>
              <a:t>ImageNet, 2009: 1.5 million images*</a:t>
            </a:r>
            <a:endParaRPr b="1">
              <a:latin typeface="Montserrat"/>
              <a:ea typeface="Montserrat"/>
              <a:cs typeface="Montserrat"/>
              <a:sym typeface="Montserrat"/>
            </a:endParaRPr>
          </a:p>
          <a:p>
            <a:pPr indent="0" lvl="0" marL="0" rtl="0" algn="l">
              <a:lnSpc>
                <a:spcPct val="115000"/>
              </a:lnSpc>
              <a:spcBef>
                <a:spcPts val="1200"/>
              </a:spcBef>
              <a:spcAft>
                <a:spcPts val="1200"/>
              </a:spcAft>
              <a:buSzPts val="1800"/>
              <a:buNone/>
            </a:pPr>
            <a:r>
              <a:t/>
            </a:r>
            <a:endParaRPr>
              <a:latin typeface="Montserrat"/>
              <a:ea typeface="Montserrat"/>
              <a:cs typeface="Montserrat"/>
              <a:sym typeface="Montserrat"/>
            </a:endParaRPr>
          </a:p>
        </p:txBody>
      </p:sp>
      <p:sp>
        <p:nvSpPr>
          <p:cNvPr id="293" name="Google Shape;293;g2acbf523b41_0_2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descr="Prepare the ImageNet dataset — gluoncv 0.11.0 documentation" id="294" name="Google Shape;294;g2acbf523b41_0_255"/>
          <p:cNvPicPr preferRelativeResize="0"/>
          <p:nvPr/>
        </p:nvPicPr>
        <p:blipFill rotWithShape="1">
          <a:blip r:embed="rId3">
            <a:alphaModFix/>
          </a:blip>
          <a:srcRect b="0" l="0" r="0" t="0"/>
          <a:stretch/>
        </p:blipFill>
        <p:spPr>
          <a:xfrm>
            <a:off x="6343153" y="3667559"/>
            <a:ext cx="2489147" cy="995658"/>
          </a:xfrm>
          <a:prstGeom prst="rect">
            <a:avLst/>
          </a:prstGeom>
          <a:noFill/>
          <a:ln>
            <a:noFill/>
          </a:ln>
        </p:spPr>
      </p:pic>
      <p:pic>
        <p:nvPicPr>
          <p:cNvPr descr="CIFAR-10 Dataset | Papers With Code" id="295" name="Google Shape;295;g2acbf523b41_0_255"/>
          <p:cNvPicPr preferRelativeResize="0"/>
          <p:nvPr/>
        </p:nvPicPr>
        <p:blipFill rotWithShape="1">
          <a:blip r:embed="rId4">
            <a:alphaModFix/>
          </a:blip>
          <a:srcRect b="0" l="0" r="0" t="0"/>
          <a:stretch/>
        </p:blipFill>
        <p:spPr>
          <a:xfrm>
            <a:off x="6877436" y="2503467"/>
            <a:ext cx="1420579" cy="1096717"/>
          </a:xfrm>
          <a:prstGeom prst="rect">
            <a:avLst/>
          </a:prstGeom>
          <a:noFill/>
          <a:ln>
            <a:noFill/>
          </a:ln>
        </p:spPr>
      </p:pic>
      <p:pic>
        <p:nvPicPr>
          <p:cNvPr descr="Caltech 101 - Ultralytics YOLOv8 Docs" id="296" name="Google Shape;296;g2acbf523b41_0_255"/>
          <p:cNvPicPr preferRelativeResize="0"/>
          <p:nvPr/>
        </p:nvPicPr>
        <p:blipFill rotWithShape="1">
          <a:blip r:embed="rId5">
            <a:alphaModFix/>
          </a:blip>
          <a:srcRect b="0" l="0" r="0" t="0"/>
          <a:stretch/>
        </p:blipFill>
        <p:spPr>
          <a:xfrm>
            <a:off x="7224713" y="1200342"/>
            <a:ext cx="848639" cy="1209676"/>
          </a:xfrm>
          <a:prstGeom prst="rect">
            <a:avLst/>
          </a:prstGeom>
          <a:noFill/>
          <a:ln>
            <a:noFill/>
          </a:ln>
        </p:spPr>
      </p:pic>
      <p:pic>
        <p:nvPicPr>
          <p:cNvPr descr="What is MNIST? - Quora" id="297" name="Google Shape;297;g2acbf523b41_0_255"/>
          <p:cNvPicPr preferRelativeResize="0"/>
          <p:nvPr/>
        </p:nvPicPr>
        <p:blipFill rotWithShape="1">
          <a:blip r:embed="rId6">
            <a:alphaModFix/>
          </a:blip>
          <a:srcRect b="0" l="0" r="0" t="0"/>
          <a:stretch/>
        </p:blipFill>
        <p:spPr>
          <a:xfrm>
            <a:off x="6854677" y="52827"/>
            <a:ext cx="1466097" cy="110079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g26540eaff5f_0_7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Montserrat"/>
                <a:ea typeface="Montserrat"/>
                <a:cs typeface="Montserrat"/>
                <a:sym typeface="Montserrat"/>
              </a:rPr>
              <a:t>Compute by hand</a:t>
            </a:r>
            <a:endParaRPr>
              <a:latin typeface="Montserrat"/>
              <a:ea typeface="Montserrat"/>
              <a:cs typeface="Montserrat"/>
              <a:sym typeface="Montserrat"/>
            </a:endParaRPr>
          </a:p>
        </p:txBody>
      </p:sp>
      <p:pic>
        <p:nvPicPr>
          <p:cNvPr id="303" name="Google Shape;303;g26540eaff5f_0_72"/>
          <p:cNvPicPr preferRelativeResize="0"/>
          <p:nvPr/>
        </p:nvPicPr>
        <p:blipFill>
          <a:blip r:embed="rId3">
            <a:alphaModFix/>
          </a:blip>
          <a:stretch>
            <a:fillRect/>
          </a:stretch>
        </p:blipFill>
        <p:spPr>
          <a:xfrm>
            <a:off x="3940295" y="445025"/>
            <a:ext cx="4892006" cy="4173501"/>
          </a:xfrm>
          <a:prstGeom prst="rect">
            <a:avLst/>
          </a:prstGeom>
          <a:noFill/>
          <a:ln>
            <a:noFill/>
          </a:ln>
          <a:effectLst>
            <a:outerShdw blurRad="57150" rotWithShape="0" algn="bl" dir="5400000" dist="19050">
              <a:srgbClr val="000000">
                <a:alpha val="50000"/>
              </a:srgbClr>
            </a:outerShdw>
          </a:effectLst>
        </p:spPr>
      </p:pic>
      <p:pic>
        <p:nvPicPr>
          <p:cNvPr id="304" name="Google Shape;304;g26540eaff5f_0_72"/>
          <p:cNvPicPr preferRelativeResize="0"/>
          <p:nvPr/>
        </p:nvPicPr>
        <p:blipFill>
          <a:blip r:embed="rId4">
            <a:alphaModFix/>
          </a:blip>
          <a:stretch>
            <a:fillRect/>
          </a:stretch>
        </p:blipFill>
        <p:spPr>
          <a:xfrm>
            <a:off x="51825" y="1102976"/>
            <a:ext cx="3793200" cy="1696775"/>
          </a:xfrm>
          <a:prstGeom prst="rect">
            <a:avLst/>
          </a:prstGeom>
          <a:noFill/>
          <a:ln>
            <a:noFill/>
          </a:ln>
        </p:spPr>
      </p:pic>
      <p:pic>
        <p:nvPicPr>
          <p:cNvPr descr="NumPy Logo PNG Vector (SVG) Free Download" id="305" name="Google Shape;305;g26540eaff5f_0_72"/>
          <p:cNvPicPr preferRelativeResize="0"/>
          <p:nvPr/>
        </p:nvPicPr>
        <p:blipFill>
          <a:blip r:embed="rId5">
            <a:alphaModFix/>
          </a:blip>
          <a:stretch>
            <a:fillRect/>
          </a:stretch>
        </p:blipFill>
        <p:spPr>
          <a:xfrm>
            <a:off x="996925" y="3258025"/>
            <a:ext cx="2057375" cy="720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g26540eaff5f_0_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Like doing things “by hand”?</a:t>
            </a:r>
            <a:endParaRPr sz="2800"/>
          </a:p>
        </p:txBody>
      </p:sp>
      <p:pic>
        <p:nvPicPr>
          <p:cNvPr id="311" name="Google Shape;311;g26540eaff5f_0_82"/>
          <p:cNvPicPr preferRelativeResize="0"/>
          <p:nvPr/>
        </p:nvPicPr>
        <p:blipFill>
          <a:blip r:embed="rId3">
            <a:alphaModFix/>
          </a:blip>
          <a:stretch>
            <a:fillRect/>
          </a:stretch>
        </p:blipFill>
        <p:spPr>
          <a:xfrm>
            <a:off x="2761275" y="1136600"/>
            <a:ext cx="3018550" cy="3372950"/>
          </a:xfrm>
          <a:prstGeom prst="rect">
            <a:avLst/>
          </a:prstGeom>
          <a:noFill/>
          <a:ln>
            <a:noFill/>
          </a:ln>
          <a:effectLst>
            <a:outerShdw blurRad="57150" rotWithShape="0" algn="bl" dir="5400000" dist="19050">
              <a:srgbClr val="000000">
                <a:alpha val="50000"/>
              </a:srgbClr>
            </a:outerShdw>
          </a:effectLst>
        </p:spPr>
      </p:pic>
      <p:sp>
        <p:nvSpPr>
          <p:cNvPr id="312" name="Google Shape;312;g26540eaff5f_0_82"/>
          <p:cNvSpPr txBox="1"/>
          <p:nvPr/>
        </p:nvSpPr>
        <p:spPr>
          <a:xfrm>
            <a:off x="3321775" y="4575400"/>
            <a:ext cx="2821500" cy="22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Montserrat"/>
                <a:ea typeface="Montserrat"/>
                <a:cs typeface="Montserrat"/>
                <a:sym typeface="Montserrat"/>
              </a:rPr>
              <a:t>Source: </a:t>
            </a:r>
            <a:r>
              <a:rPr lang="en" sz="1000" u="sng">
                <a:solidFill>
                  <a:schemeClr val="hlink"/>
                </a:solidFill>
                <a:latin typeface="Montserrat"/>
                <a:ea typeface="Montserrat"/>
                <a:cs typeface="Montserrat"/>
                <a:sym typeface="Montserrat"/>
                <a:hlinkClick r:id="rId4"/>
              </a:rPr>
              <a:t>Link</a:t>
            </a:r>
            <a:r>
              <a:rPr lang="en" sz="1000">
                <a:solidFill>
                  <a:schemeClr val="dk2"/>
                </a:solidFill>
                <a:latin typeface="Montserrat"/>
                <a:ea typeface="Montserrat"/>
                <a:cs typeface="Montserrat"/>
                <a:sym typeface="Montserrat"/>
              </a:rPr>
              <a:t> to Trask’s book</a:t>
            </a:r>
            <a:endParaRPr sz="1000">
              <a:solidFill>
                <a:schemeClr val="dk2"/>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g26540eaff5f_0_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Basic Architecture</a:t>
            </a:r>
            <a:endParaRPr sz="2800"/>
          </a:p>
        </p:txBody>
      </p:sp>
      <p:pic>
        <p:nvPicPr>
          <p:cNvPr id="318" name="Google Shape;318;g26540eaff5f_0_66"/>
          <p:cNvPicPr preferRelativeResize="0"/>
          <p:nvPr/>
        </p:nvPicPr>
        <p:blipFill>
          <a:blip r:embed="rId3">
            <a:alphaModFix/>
          </a:blip>
          <a:stretch>
            <a:fillRect/>
          </a:stretch>
        </p:blipFill>
        <p:spPr>
          <a:xfrm>
            <a:off x="933250" y="1017725"/>
            <a:ext cx="6756782" cy="3468100"/>
          </a:xfrm>
          <a:prstGeom prst="rect">
            <a:avLst/>
          </a:prstGeom>
          <a:noFill/>
          <a:ln>
            <a:noFill/>
          </a:ln>
        </p:spPr>
      </p:pic>
      <p:cxnSp>
        <p:nvCxnSpPr>
          <p:cNvPr id="319" name="Google Shape;319;g26540eaff5f_0_66"/>
          <p:cNvCxnSpPr/>
          <p:nvPr/>
        </p:nvCxnSpPr>
        <p:spPr>
          <a:xfrm>
            <a:off x="3771900" y="1220725"/>
            <a:ext cx="2373000" cy="0"/>
          </a:xfrm>
          <a:prstGeom prst="straightConnector1">
            <a:avLst/>
          </a:prstGeom>
          <a:noFill/>
          <a:ln cap="flat" cmpd="sng" w="19050">
            <a:solidFill>
              <a:schemeClr val="dk2"/>
            </a:solidFill>
            <a:prstDash val="solid"/>
            <a:round/>
            <a:headEnd len="med" w="med" type="none"/>
            <a:tailEnd len="med" w="med" type="triangle"/>
          </a:ln>
        </p:spPr>
      </p:cxnSp>
      <p:sp>
        <p:nvSpPr>
          <p:cNvPr id="320" name="Google Shape;320;g26540eaff5f_0_66"/>
          <p:cNvSpPr txBox="1"/>
          <p:nvPr/>
        </p:nvSpPr>
        <p:spPr>
          <a:xfrm>
            <a:off x="4046225" y="781825"/>
            <a:ext cx="3497700" cy="4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2"/>
                </a:solidFill>
                <a:latin typeface="Calibri"/>
                <a:ea typeface="Calibri"/>
                <a:cs typeface="Calibri"/>
                <a:sym typeface="Calibri"/>
              </a:rPr>
              <a:t>Forward pass</a:t>
            </a:r>
            <a:endParaRPr sz="2000">
              <a:solidFill>
                <a:schemeClr val="dk2"/>
              </a:solidFill>
              <a:latin typeface="Calibri"/>
              <a:ea typeface="Calibri"/>
              <a:cs typeface="Calibri"/>
              <a:sym typeface="Calibri"/>
            </a:endParaRPr>
          </a:p>
        </p:txBody>
      </p:sp>
      <p:sp>
        <p:nvSpPr>
          <p:cNvPr id="321" name="Google Shape;321;g26540eaff5f_0_66"/>
          <p:cNvSpPr txBox="1"/>
          <p:nvPr/>
        </p:nvSpPr>
        <p:spPr>
          <a:xfrm>
            <a:off x="1159100" y="4075250"/>
            <a:ext cx="671700" cy="2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2"/>
                </a:solidFill>
                <a:latin typeface="Calibri"/>
                <a:ea typeface="Calibri"/>
                <a:cs typeface="Calibri"/>
                <a:sym typeface="Calibri"/>
              </a:rPr>
              <a:t>8</a:t>
            </a:r>
            <a:endParaRPr sz="2000">
              <a:solidFill>
                <a:schemeClr val="dk2"/>
              </a:solidFill>
              <a:latin typeface="Calibri"/>
              <a:ea typeface="Calibri"/>
              <a:cs typeface="Calibri"/>
              <a:sym typeface="Calibri"/>
            </a:endParaRPr>
          </a:p>
        </p:txBody>
      </p:sp>
      <p:sp>
        <p:nvSpPr>
          <p:cNvPr id="322" name="Google Shape;322;g26540eaff5f_0_66"/>
          <p:cNvSpPr txBox="1"/>
          <p:nvPr/>
        </p:nvSpPr>
        <p:spPr>
          <a:xfrm>
            <a:off x="3100200" y="4332950"/>
            <a:ext cx="671700" cy="2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2"/>
                </a:solidFill>
                <a:latin typeface="Calibri"/>
                <a:ea typeface="Calibri"/>
                <a:cs typeface="Calibri"/>
                <a:sym typeface="Calibri"/>
              </a:rPr>
              <a:t>512</a:t>
            </a:r>
            <a:endParaRPr sz="2000">
              <a:solidFill>
                <a:schemeClr val="dk2"/>
              </a:solidFill>
              <a:latin typeface="Calibri"/>
              <a:ea typeface="Calibri"/>
              <a:cs typeface="Calibri"/>
              <a:sym typeface="Calibri"/>
            </a:endParaRPr>
          </a:p>
        </p:txBody>
      </p:sp>
      <p:sp>
        <p:nvSpPr>
          <p:cNvPr id="323" name="Google Shape;323;g26540eaff5f_0_66"/>
          <p:cNvSpPr txBox="1"/>
          <p:nvPr/>
        </p:nvSpPr>
        <p:spPr>
          <a:xfrm>
            <a:off x="4954450" y="4448550"/>
            <a:ext cx="671700" cy="2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2"/>
                </a:solidFill>
                <a:latin typeface="Calibri"/>
                <a:ea typeface="Calibri"/>
                <a:cs typeface="Calibri"/>
                <a:sym typeface="Calibri"/>
              </a:rPr>
              <a:t>512</a:t>
            </a:r>
            <a:endParaRPr sz="2000">
              <a:solidFill>
                <a:schemeClr val="dk2"/>
              </a:solidFill>
              <a:latin typeface="Calibri"/>
              <a:ea typeface="Calibri"/>
              <a:cs typeface="Calibri"/>
              <a:sym typeface="Calibri"/>
            </a:endParaRPr>
          </a:p>
        </p:txBody>
      </p:sp>
      <p:sp>
        <p:nvSpPr>
          <p:cNvPr id="324" name="Google Shape;324;g26540eaff5f_0_66"/>
          <p:cNvSpPr txBox="1"/>
          <p:nvPr/>
        </p:nvSpPr>
        <p:spPr>
          <a:xfrm>
            <a:off x="7149075" y="3515450"/>
            <a:ext cx="671700" cy="25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2"/>
                </a:solidFill>
                <a:latin typeface="Calibri"/>
                <a:ea typeface="Calibri"/>
                <a:cs typeface="Calibri"/>
                <a:sym typeface="Calibri"/>
              </a:rPr>
              <a:t>2</a:t>
            </a:r>
            <a:endParaRPr sz="2000">
              <a:solidFill>
                <a:schemeClr val="dk2"/>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g268c78df4b1_0_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Basic Architecture</a:t>
            </a:r>
            <a:endParaRPr sz="2800"/>
          </a:p>
        </p:txBody>
      </p:sp>
      <p:pic>
        <p:nvPicPr>
          <p:cNvPr id="330" name="Google Shape;330;g268c78df4b1_0_19"/>
          <p:cNvPicPr preferRelativeResize="0"/>
          <p:nvPr/>
        </p:nvPicPr>
        <p:blipFill>
          <a:blip r:embed="rId3">
            <a:alphaModFix/>
          </a:blip>
          <a:stretch>
            <a:fillRect/>
          </a:stretch>
        </p:blipFill>
        <p:spPr>
          <a:xfrm>
            <a:off x="933250" y="1017725"/>
            <a:ext cx="6756782" cy="3468100"/>
          </a:xfrm>
          <a:prstGeom prst="rect">
            <a:avLst/>
          </a:prstGeom>
          <a:noFill/>
          <a:ln>
            <a:noFill/>
          </a:ln>
        </p:spPr>
      </p:pic>
      <p:sp>
        <p:nvSpPr>
          <p:cNvPr id="331" name="Google Shape;331;g268c78df4b1_0_19"/>
          <p:cNvSpPr txBox="1"/>
          <p:nvPr/>
        </p:nvSpPr>
        <p:spPr>
          <a:xfrm>
            <a:off x="7790675" y="2352300"/>
            <a:ext cx="3497700" cy="4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2"/>
                </a:solidFill>
                <a:latin typeface="Calibri"/>
                <a:ea typeface="Calibri"/>
                <a:cs typeface="Calibri"/>
                <a:sym typeface="Calibri"/>
              </a:rPr>
              <a:t>Calculate </a:t>
            </a:r>
            <a:endParaRPr sz="2000">
              <a:solidFill>
                <a:schemeClr val="dk2"/>
              </a:solidFill>
              <a:latin typeface="Calibri"/>
              <a:ea typeface="Calibri"/>
              <a:cs typeface="Calibri"/>
              <a:sym typeface="Calibri"/>
            </a:endParaRPr>
          </a:p>
          <a:p>
            <a:pPr indent="0" lvl="0" marL="0" rtl="0" algn="l">
              <a:spcBef>
                <a:spcPts val="0"/>
              </a:spcBef>
              <a:spcAft>
                <a:spcPts val="0"/>
              </a:spcAft>
              <a:buNone/>
            </a:pPr>
            <a:r>
              <a:rPr lang="en" sz="2000">
                <a:solidFill>
                  <a:schemeClr val="dk2"/>
                </a:solidFill>
                <a:latin typeface="Calibri"/>
                <a:ea typeface="Calibri"/>
                <a:cs typeface="Calibri"/>
                <a:sym typeface="Calibri"/>
              </a:rPr>
              <a:t>errors</a:t>
            </a:r>
            <a:endParaRPr sz="2000">
              <a:solidFill>
                <a:schemeClr val="dk2"/>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g268c78df4b1_0_10"/>
          <p:cNvPicPr preferRelativeResize="0"/>
          <p:nvPr/>
        </p:nvPicPr>
        <p:blipFill>
          <a:blip r:embed="rId3">
            <a:alphaModFix/>
          </a:blip>
          <a:stretch>
            <a:fillRect/>
          </a:stretch>
        </p:blipFill>
        <p:spPr>
          <a:xfrm>
            <a:off x="933250" y="1017725"/>
            <a:ext cx="6756782" cy="3468100"/>
          </a:xfrm>
          <a:prstGeom prst="rect">
            <a:avLst/>
          </a:prstGeom>
          <a:noFill/>
          <a:ln>
            <a:noFill/>
          </a:ln>
        </p:spPr>
      </p:pic>
      <p:cxnSp>
        <p:nvCxnSpPr>
          <p:cNvPr id="337" name="Google Shape;337;g268c78df4b1_0_10"/>
          <p:cNvCxnSpPr/>
          <p:nvPr/>
        </p:nvCxnSpPr>
        <p:spPr>
          <a:xfrm flipH="1">
            <a:off x="3109088" y="4841775"/>
            <a:ext cx="2331600" cy="15300"/>
          </a:xfrm>
          <a:prstGeom prst="straightConnector1">
            <a:avLst/>
          </a:prstGeom>
          <a:noFill/>
          <a:ln cap="flat" cmpd="sng" w="19050">
            <a:solidFill>
              <a:schemeClr val="dk2"/>
            </a:solidFill>
            <a:prstDash val="solid"/>
            <a:round/>
            <a:headEnd len="med" w="med" type="none"/>
            <a:tailEnd len="med" w="med" type="triangle"/>
          </a:ln>
        </p:spPr>
      </p:cxnSp>
      <p:sp>
        <p:nvSpPr>
          <p:cNvPr id="338" name="Google Shape;338;g268c78df4b1_0_10"/>
          <p:cNvSpPr txBox="1"/>
          <p:nvPr/>
        </p:nvSpPr>
        <p:spPr>
          <a:xfrm>
            <a:off x="3310000" y="4306850"/>
            <a:ext cx="3497700" cy="4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2"/>
                </a:solidFill>
                <a:latin typeface="Calibri"/>
                <a:ea typeface="Calibri"/>
                <a:cs typeface="Calibri"/>
                <a:sym typeface="Calibri"/>
              </a:rPr>
              <a:t>Backward pass</a:t>
            </a:r>
            <a:endParaRPr sz="2000">
              <a:solidFill>
                <a:schemeClr val="dk2"/>
              </a:solidFill>
              <a:latin typeface="Calibri"/>
              <a:ea typeface="Calibri"/>
              <a:cs typeface="Calibri"/>
              <a:sym typeface="Calibri"/>
            </a:endParaRPr>
          </a:p>
        </p:txBody>
      </p:sp>
      <p:sp>
        <p:nvSpPr>
          <p:cNvPr id="339" name="Google Shape;339;g268c78df4b1_0_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Basic Architecture</a:t>
            </a:r>
            <a:endParaRPr sz="2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g2acbf523b41_0_739"/>
          <p:cNvSpPr txBox="1"/>
          <p:nvPr/>
        </p:nvSpPr>
        <p:spPr>
          <a:xfrm>
            <a:off x="3703550" y="4594975"/>
            <a:ext cx="2821500" cy="22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Montserrat"/>
                <a:ea typeface="Montserrat"/>
                <a:cs typeface="Montserrat"/>
                <a:sym typeface="Montserrat"/>
              </a:rPr>
              <a:t>Source: Andrew Ng </a:t>
            </a:r>
            <a:endParaRPr sz="1000">
              <a:solidFill>
                <a:schemeClr val="dk2"/>
              </a:solidFill>
              <a:latin typeface="Montserrat"/>
              <a:ea typeface="Montserrat"/>
              <a:cs typeface="Montserrat"/>
              <a:sym typeface="Montserrat"/>
            </a:endParaRPr>
          </a:p>
        </p:txBody>
      </p:sp>
      <p:pic>
        <p:nvPicPr>
          <p:cNvPr id="77" name="Google Shape;77;g2acbf523b41_0_739"/>
          <p:cNvPicPr preferRelativeResize="0"/>
          <p:nvPr/>
        </p:nvPicPr>
        <p:blipFill>
          <a:blip r:embed="rId3">
            <a:alphaModFix/>
          </a:blip>
          <a:stretch>
            <a:fillRect/>
          </a:stretch>
        </p:blipFill>
        <p:spPr>
          <a:xfrm>
            <a:off x="1733075" y="225925"/>
            <a:ext cx="5489834" cy="429017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g268c78df4b1_0_56"/>
          <p:cNvPicPr preferRelativeResize="0"/>
          <p:nvPr/>
        </p:nvPicPr>
        <p:blipFill>
          <a:blip r:embed="rId3">
            <a:alphaModFix/>
          </a:blip>
          <a:stretch>
            <a:fillRect/>
          </a:stretch>
        </p:blipFill>
        <p:spPr>
          <a:xfrm>
            <a:off x="933250" y="1017725"/>
            <a:ext cx="6756782" cy="3468100"/>
          </a:xfrm>
          <a:prstGeom prst="rect">
            <a:avLst/>
          </a:prstGeom>
          <a:noFill/>
          <a:ln>
            <a:noFill/>
          </a:ln>
        </p:spPr>
      </p:pic>
      <p:cxnSp>
        <p:nvCxnSpPr>
          <p:cNvPr id="345" name="Google Shape;345;g268c78df4b1_0_56"/>
          <p:cNvCxnSpPr/>
          <p:nvPr/>
        </p:nvCxnSpPr>
        <p:spPr>
          <a:xfrm flipH="1">
            <a:off x="3109088" y="4841775"/>
            <a:ext cx="2331600" cy="15300"/>
          </a:xfrm>
          <a:prstGeom prst="straightConnector1">
            <a:avLst/>
          </a:prstGeom>
          <a:noFill/>
          <a:ln cap="flat" cmpd="sng" w="19050">
            <a:solidFill>
              <a:schemeClr val="dk2"/>
            </a:solidFill>
            <a:prstDash val="solid"/>
            <a:round/>
            <a:headEnd len="med" w="med" type="none"/>
            <a:tailEnd len="med" w="med" type="triangle"/>
          </a:ln>
        </p:spPr>
      </p:cxnSp>
      <p:sp>
        <p:nvSpPr>
          <p:cNvPr id="346" name="Google Shape;346;g268c78df4b1_0_56"/>
          <p:cNvSpPr txBox="1"/>
          <p:nvPr/>
        </p:nvSpPr>
        <p:spPr>
          <a:xfrm>
            <a:off x="2016250" y="4306850"/>
            <a:ext cx="5422500" cy="4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2"/>
                </a:solidFill>
                <a:latin typeface="Calibri"/>
                <a:ea typeface="Calibri"/>
                <a:cs typeface="Calibri"/>
                <a:sym typeface="Calibri"/>
              </a:rPr>
              <a:t>Backward pass (aka, “</a:t>
            </a:r>
            <a:r>
              <a:rPr b="1" lang="en" sz="2000">
                <a:solidFill>
                  <a:schemeClr val="dk2"/>
                </a:solidFill>
                <a:latin typeface="Calibri"/>
                <a:ea typeface="Calibri"/>
                <a:cs typeface="Calibri"/>
                <a:sym typeface="Calibri"/>
              </a:rPr>
              <a:t>backpropagation</a:t>
            </a:r>
            <a:r>
              <a:rPr lang="en" sz="2000">
                <a:solidFill>
                  <a:schemeClr val="dk2"/>
                </a:solidFill>
                <a:latin typeface="Calibri"/>
                <a:ea typeface="Calibri"/>
                <a:cs typeface="Calibri"/>
                <a:sym typeface="Calibri"/>
              </a:rPr>
              <a:t>”)</a:t>
            </a:r>
            <a:endParaRPr sz="2000">
              <a:solidFill>
                <a:schemeClr val="dk2"/>
              </a:solidFill>
              <a:latin typeface="Calibri"/>
              <a:ea typeface="Calibri"/>
              <a:cs typeface="Calibri"/>
              <a:sym typeface="Calibri"/>
            </a:endParaRPr>
          </a:p>
        </p:txBody>
      </p:sp>
      <p:sp>
        <p:nvSpPr>
          <p:cNvPr id="347" name="Google Shape;347;g268c78df4b1_0_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Basic Architecture</a:t>
            </a:r>
            <a:endParaRPr sz="28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g268c78df4b1_0_63"/>
          <p:cNvPicPr preferRelativeResize="0"/>
          <p:nvPr/>
        </p:nvPicPr>
        <p:blipFill>
          <a:blip r:embed="rId3">
            <a:alphaModFix/>
          </a:blip>
          <a:stretch>
            <a:fillRect/>
          </a:stretch>
        </p:blipFill>
        <p:spPr>
          <a:xfrm>
            <a:off x="933250" y="1017725"/>
            <a:ext cx="6756782" cy="3468100"/>
          </a:xfrm>
          <a:prstGeom prst="rect">
            <a:avLst/>
          </a:prstGeom>
          <a:noFill/>
          <a:ln>
            <a:noFill/>
          </a:ln>
        </p:spPr>
      </p:pic>
      <p:cxnSp>
        <p:nvCxnSpPr>
          <p:cNvPr id="353" name="Google Shape;353;g268c78df4b1_0_63"/>
          <p:cNvCxnSpPr/>
          <p:nvPr/>
        </p:nvCxnSpPr>
        <p:spPr>
          <a:xfrm flipH="1">
            <a:off x="3109088" y="4841775"/>
            <a:ext cx="2331600" cy="15300"/>
          </a:xfrm>
          <a:prstGeom prst="straightConnector1">
            <a:avLst/>
          </a:prstGeom>
          <a:noFill/>
          <a:ln cap="flat" cmpd="sng" w="19050">
            <a:solidFill>
              <a:schemeClr val="dk2"/>
            </a:solidFill>
            <a:prstDash val="solid"/>
            <a:round/>
            <a:headEnd len="med" w="med" type="none"/>
            <a:tailEnd len="med" w="med" type="triangle"/>
          </a:ln>
        </p:spPr>
      </p:cxnSp>
      <p:sp>
        <p:nvSpPr>
          <p:cNvPr id="354" name="Google Shape;354;g268c78df4b1_0_63"/>
          <p:cNvSpPr txBox="1"/>
          <p:nvPr/>
        </p:nvSpPr>
        <p:spPr>
          <a:xfrm>
            <a:off x="2016250" y="4306850"/>
            <a:ext cx="5422500" cy="4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2"/>
                </a:solidFill>
                <a:latin typeface="Calibri"/>
                <a:ea typeface="Calibri"/>
                <a:cs typeface="Calibri"/>
                <a:sym typeface="Calibri"/>
              </a:rPr>
              <a:t>Backward pass (aka, “</a:t>
            </a:r>
            <a:r>
              <a:rPr b="1" lang="en" sz="2000">
                <a:solidFill>
                  <a:schemeClr val="dk2"/>
                </a:solidFill>
                <a:latin typeface="Calibri"/>
                <a:ea typeface="Calibri"/>
                <a:cs typeface="Calibri"/>
                <a:sym typeface="Calibri"/>
              </a:rPr>
              <a:t>backpropagation</a:t>
            </a:r>
            <a:r>
              <a:rPr lang="en" sz="2000">
                <a:solidFill>
                  <a:schemeClr val="dk2"/>
                </a:solidFill>
                <a:latin typeface="Calibri"/>
                <a:ea typeface="Calibri"/>
                <a:cs typeface="Calibri"/>
                <a:sym typeface="Calibri"/>
              </a:rPr>
              <a:t>”)</a:t>
            </a:r>
            <a:endParaRPr sz="2000">
              <a:solidFill>
                <a:schemeClr val="dk2"/>
              </a:solidFill>
              <a:latin typeface="Calibri"/>
              <a:ea typeface="Calibri"/>
              <a:cs typeface="Calibri"/>
              <a:sym typeface="Calibri"/>
            </a:endParaRPr>
          </a:p>
        </p:txBody>
      </p:sp>
      <p:sp>
        <p:nvSpPr>
          <p:cNvPr id="355" name="Google Shape;355;g268c78df4b1_0_63"/>
          <p:cNvSpPr/>
          <p:nvPr/>
        </p:nvSpPr>
        <p:spPr>
          <a:xfrm>
            <a:off x="5157225" y="2386575"/>
            <a:ext cx="370200" cy="3291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6" name="Google Shape;356;g268c78df4b1_0_63"/>
          <p:cNvSpPr/>
          <p:nvPr/>
        </p:nvSpPr>
        <p:spPr>
          <a:xfrm>
            <a:off x="3169950" y="2868175"/>
            <a:ext cx="370200" cy="3291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57" name="Google Shape;357;g268c78df4b1_0_63"/>
          <p:cNvCxnSpPr>
            <a:stCxn id="356" idx="6"/>
            <a:endCxn id="355" idx="2"/>
          </p:cNvCxnSpPr>
          <p:nvPr/>
        </p:nvCxnSpPr>
        <p:spPr>
          <a:xfrm flipH="1" rot="10800000">
            <a:off x="3540150" y="2551225"/>
            <a:ext cx="1617000" cy="481500"/>
          </a:xfrm>
          <a:prstGeom prst="straightConnector1">
            <a:avLst/>
          </a:prstGeom>
          <a:noFill/>
          <a:ln cap="flat" cmpd="sng" w="38100">
            <a:solidFill>
              <a:srgbClr val="FF0000"/>
            </a:solidFill>
            <a:prstDash val="solid"/>
            <a:round/>
            <a:headEnd len="med" w="med" type="none"/>
            <a:tailEnd len="med" w="med" type="none"/>
          </a:ln>
        </p:spPr>
      </p:cxnSp>
      <p:sp>
        <p:nvSpPr>
          <p:cNvPr id="358" name="Google Shape;358;g268c78df4b1_0_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Basic Architecture</a:t>
            </a:r>
            <a:endParaRPr sz="2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g26a97b7527b_0_118"/>
          <p:cNvSpPr txBox="1"/>
          <p:nvPr>
            <p:ph idx="4294967295" type="ctrTitle"/>
          </p:nvPr>
        </p:nvSpPr>
        <p:spPr>
          <a:xfrm>
            <a:off x="220600" y="165400"/>
            <a:ext cx="8520600" cy="572700"/>
          </a:xfrm>
          <a:prstGeom prst="rect">
            <a:avLst/>
          </a:prstGeom>
        </p:spPr>
        <p:txBody>
          <a:bodyPr anchorCtr="0" anchor="b" bIns="34525" lIns="69050" spcFirstLastPara="1" rIns="69050" wrap="square" tIns="34525">
            <a:noAutofit/>
          </a:bodyPr>
          <a:lstStyle/>
          <a:p>
            <a:pPr indent="0" lvl="0" marL="0" marR="0" rtl="0" algn="l">
              <a:lnSpc>
                <a:spcPct val="100000"/>
              </a:lnSpc>
              <a:spcBef>
                <a:spcPts val="0"/>
              </a:spcBef>
              <a:spcAft>
                <a:spcPts val="0"/>
              </a:spcAft>
              <a:buNone/>
            </a:pPr>
            <a:r>
              <a:rPr lang="en" sz="2800"/>
              <a:t>What a Neural Network Really Does</a:t>
            </a:r>
            <a:endParaRPr sz="2800"/>
          </a:p>
        </p:txBody>
      </p:sp>
      <p:pic>
        <p:nvPicPr>
          <p:cNvPr id="364" name="Google Shape;364;g26a97b7527b_0_118"/>
          <p:cNvPicPr preferRelativeResize="0"/>
          <p:nvPr/>
        </p:nvPicPr>
        <p:blipFill>
          <a:blip r:embed="rId3">
            <a:alphaModFix/>
          </a:blip>
          <a:stretch>
            <a:fillRect/>
          </a:stretch>
        </p:blipFill>
        <p:spPr>
          <a:xfrm>
            <a:off x="2100263" y="795700"/>
            <a:ext cx="4943475" cy="3800475"/>
          </a:xfrm>
          <a:prstGeom prst="rect">
            <a:avLst/>
          </a:prstGeom>
          <a:noFill/>
          <a:ln>
            <a:noFill/>
          </a:ln>
        </p:spPr>
      </p:pic>
      <p:sp>
        <p:nvSpPr>
          <p:cNvPr id="365" name="Google Shape;365;g26a97b7527b_0_118"/>
          <p:cNvSpPr txBox="1"/>
          <p:nvPr/>
        </p:nvSpPr>
        <p:spPr>
          <a:xfrm>
            <a:off x="3703550" y="4594975"/>
            <a:ext cx="2821500" cy="22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Montserrat"/>
                <a:ea typeface="Montserrat"/>
                <a:cs typeface="Montserrat"/>
                <a:sym typeface="Montserrat"/>
              </a:rPr>
              <a:t>Source: levity.ai</a:t>
            </a:r>
            <a:endParaRPr sz="1000">
              <a:solidFill>
                <a:schemeClr val="dk2"/>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g268c78df4b1_0_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Basic Architecture</a:t>
            </a:r>
            <a:endParaRPr sz="2800"/>
          </a:p>
        </p:txBody>
      </p:sp>
      <p:pic>
        <p:nvPicPr>
          <p:cNvPr id="371" name="Google Shape;371;g268c78df4b1_0_26"/>
          <p:cNvPicPr preferRelativeResize="0"/>
          <p:nvPr/>
        </p:nvPicPr>
        <p:blipFill>
          <a:blip r:embed="rId3">
            <a:alphaModFix/>
          </a:blip>
          <a:stretch>
            <a:fillRect/>
          </a:stretch>
        </p:blipFill>
        <p:spPr>
          <a:xfrm>
            <a:off x="933250" y="1017725"/>
            <a:ext cx="6756782" cy="3468100"/>
          </a:xfrm>
          <a:prstGeom prst="rect">
            <a:avLst/>
          </a:prstGeom>
          <a:noFill/>
          <a:ln>
            <a:noFill/>
          </a:ln>
        </p:spPr>
      </p:pic>
      <p:sp>
        <p:nvSpPr>
          <p:cNvPr id="372" name="Google Shape;372;g268c78df4b1_0_26"/>
          <p:cNvSpPr txBox="1"/>
          <p:nvPr/>
        </p:nvSpPr>
        <p:spPr>
          <a:xfrm>
            <a:off x="123450" y="2297425"/>
            <a:ext cx="3497700" cy="4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2"/>
                </a:solidFill>
                <a:latin typeface="Calibri"/>
                <a:ea typeface="Calibri"/>
                <a:cs typeface="Calibri"/>
                <a:sym typeface="Calibri"/>
              </a:rPr>
              <a:t>Update </a:t>
            </a:r>
            <a:endParaRPr sz="2000">
              <a:solidFill>
                <a:schemeClr val="dk2"/>
              </a:solidFill>
              <a:latin typeface="Calibri"/>
              <a:ea typeface="Calibri"/>
              <a:cs typeface="Calibri"/>
              <a:sym typeface="Calibri"/>
            </a:endParaRPr>
          </a:p>
          <a:p>
            <a:pPr indent="0" lvl="0" marL="0" rtl="0" algn="l">
              <a:spcBef>
                <a:spcPts val="0"/>
              </a:spcBef>
              <a:spcAft>
                <a:spcPts val="0"/>
              </a:spcAft>
              <a:buNone/>
            </a:pPr>
            <a:r>
              <a:rPr lang="en" sz="2000">
                <a:solidFill>
                  <a:schemeClr val="dk2"/>
                </a:solidFill>
                <a:latin typeface="Calibri"/>
                <a:ea typeface="Calibri"/>
                <a:cs typeface="Calibri"/>
                <a:sym typeface="Calibri"/>
              </a:rPr>
              <a:t>weights</a:t>
            </a:r>
            <a:endParaRPr sz="2000">
              <a:solidFill>
                <a:schemeClr val="dk2"/>
              </a:solidFill>
              <a:latin typeface="Calibri"/>
              <a:ea typeface="Calibri"/>
              <a:cs typeface="Calibri"/>
              <a:sym typeface="Calibri"/>
            </a:endParaRPr>
          </a:p>
          <a:p>
            <a:pPr indent="0" lvl="0" marL="0" rtl="0" algn="l">
              <a:spcBef>
                <a:spcPts val="0"/>
              </a:spcBef>
              <a:spcAft>
                <a:spcPts val="0"/>
              </a:spcAft>
              <a:buNone/>
            </a:pPr>
            <a:r>
              <a:t/>
            </a:r>
            <a:endParaRPr sz="2000">
              <a:solidFill>
                <a:schemeClr val="dk2"/>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g268c78df4b1_0_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Basic Architecture</a:t>
            </a:r>
            <a:endParaRPr sz="2800"/>
          </a:p>
        </p:txBody>
      </p:sp>
      <p:sp>
        <p:nvSpPr>
          <p:cNvPr id="378" name="Google Shape;378;g268c78df4b1_0_34"/>
          <p:cNvSpPr txBox="1"/>
          <p:nvPr/>
        </p:nvSpPr>
        <p:spPr>
          <a:xfrm>
            <a:off x="3621025" y="4485825"/>
            <a:ext cx="3442800" cy="23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dk2"/>
                </a:solidFill>
                <a:latin typeface="Calibri"/>
                <a:ea typeface="Calibri"/>
                <a:cs typeface="Calibri"/>
                <a:sym typeface="Calibri"/>
              </a:rPr>
              <a:t>REPEAT…</a:t>
            </a:r>
            <a:endParaRPr b="1" sz="2200">
              <a:solidFill>
                <a:schemeClr val="dk2"/>
              </a:solidFill>
              <a:latin typeface="Calibri"/>
              <a:ea typeface="Calibri"/>
              <a:cs typeface="Calibri"/>
              <a:sym typeface="Calibri"/>
            </a:endParaRPr>
          </a:p>
        </p:txBody>
      </p:sp>
      <p:pic>
        <p:nvPicPr>
          <p:cNvPr id="379" name="Google Shape;379;g268c78df4b1_0_34"/>
          <p:cNvPicPr preferRelativeResize="0"/>
          <p:nvPr/>
        </p:nvPicPr>
        <p:blipFill>
          <a:blip r:embed="rId3">
            <a:alphaModFix/>
          </a:blip>
          <a:stretch>
            <a:fillRect/>
          </a:stretch>
        </p:blipFill>
        <p:spPr>
          <a:xfrm>
            <a:off x="933250" y="1017725"/>
            <a:ext cx="6756782" cy="3468100"/>
          </a:xfrm>
          <a:prstGeom prst="rect">
            <a:avLst/>
          </a:prstGeom>
          <a:noFill/>
          <a:ln>
            <a:noFill/>
          </a:ln>
        </p:spPr>
      </p:pic>
      <p:pic>
        <p:nvPicPr>
          <p:cNvPr descr="Another One!: Baby #2 is On the Way for DJ Khaled &amp; Wifey Nicole Tuck" id="380" name="Google Shape;380;g268c78df4b1_0_34"/>
          <p:cNvPicPr preferRelativeResize="0"/>
          <p:nvPr/>
        </p:nvPicPr>
        <p:blipFill>
          <a:blip r:embed="rId4">
            <a:alphaModFix/>
          </a:blip>
          <a:stretch>
            <a:fillRect/>
          </a:stretch>
        </p:blipFill>
        <p:spPr>
          <a:xfrm>
            <a:off x="6062475" y="0"/>
            <a:ext cx="3081526" cy="17333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g268c78df4b1_0_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Over Time</a:t>
            </a:r>
            <a:endParaRPr sz="2800"/>
          </a:p>
        </p:txBody>
      </p:sp>
      <p:pic>
        <p:nvPicPr>
          <p:cNvPr id="386" name="Google Shape;386;g268c78df4b1_0_43"/>
          <p:cNvPicPr preferRelativeResize="0"/>
          <p:nvPr/>
        </p:nvPicPr>
        <p:blipFill>
          <a:blip r:embed="rId3">
            <a:alphaModFix/>
          </a:blip>
          <a:stretch>
            <a:fillRect/>
          </a:stretch>
        </p:blipFill>
        <p:spPr>
          <a:xfrm>
            <a:off x="2264675" y="868375"/>
            <a:ext cx="4803073" cy="3820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id="391" name="Google Shape;391;g26540eaff5f_0_90"/>
          <p:cNvPicPr preferRelativeResize="0"/>
          <p:nvPr/>
        </p:nvPicPr>
        <p:blipFill>
          <a:blip r:embed="rId3">
            <a:alphaModFix/>
          </a:blip>
          <a:stretch>
            <a:fillRect/>
          </a:stretch>
        </p:blipFill>
        <p:spPr>
          <a:xfrm>
            <a:off x="311700" y="763575"/>
            <a:ext cx="7054376" cy="3999800"/>
          </a:xfrm>
          <a:prstGeom prst="rect">
            <a:avLst/>
          </a:prstGeom>
          <a:noFill/>
          <a:ln>
            <a:noFill/>
          </a:ln>
        </p:spPr>
      </p:pic>
      <p:sp>
        <p:nvSpPr>
          <p:cNvPr id="392" name="Google Shape;392;g26540eaff5f_0_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Conceptualizing Features</a:t>
            </a:r>
            <a:endParaRPr sz="2800"/>
          </a:p>
        </p:txBody>
      </p:sp>
      <p:sp>
        <p:nvSpPr>
          <p:cNvPr id="393" name="Google Shape;393;g26540eaff5f_0_90"/>
          <p:cNvSpPr txBox="1"/>
          <p:nvPr/>
        </p:nvSpPr>
        <p:spPr>
          <a:xfrm>
            <a:off x="954450" y="4533575"/>
            <a:ext cx="7646400" cy="22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Montserrat"/>
                <a:ea typeface="Montserrat"/>
                <a:cs typeface="Montserrat"/>
                <a:sym typeface="Montserrat"/>
              </a:rPr>
              <a:t>Source: </a:t>
            </a:r>
            <a:r>
              <a:rPr lang="en" sz="1000">
                <a:solidFill>
                  <a:schemeClr val="dk2"/>
                </a:solidFill>
                <a:latin typeface="Montserrat"/>
                <a:ea typeface="Montserrat"/>
                <a:cs typeface="Montserrat"/>
                <a:sym typeface="Montserrat"/>
              </a:rPr>
              <a:t>https://www.freecodecamp.org/news/deep-learning-neural-networks-explained-in-plain-english/</a:t>
            </a:r>
            <a:endParaRPr sz="1000">
              <a:solidFill>
                <a:schemeClr val="dk2"/>
              </a:solidFill>
              <a:latin typeface="Montserrat"/>
              <a:ea typeface="Montserrat"/>
              <a:cs typeface="Montserrat"/>
              <a:sym typeface="Montserrat"/>
            </a:endParaRPr>
          </a:p>
        </p:txBody>
      </p:sp>
      <p:sp>
        <p:nvSpPr>
          <p:cNvPr id="394" name="Google Shape;394;g26540eaff5f_0_90"/>
          <p:cNvSpPr txBox="1"/>
          <p:nvPr/>
        </p:nvSpPr>
        <p:spPr>
          <a:xfrm>
            <a:off x="4751100" y="222700"/>
            <a:ext cx="40812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2"/>
                </a:solidFill>
                <a:latin typeface="Calibri"/>
                <a:ea typeface="Calibri"/>
                <a:cs typeface="Calibri"/>
                <a:sym typeface="Calibri"/>
              </a:rPr>
              <a:t>This looks like linear regression!</a:t>
            </a:r>
            <a:endParaRPr sz="2000">
              <a:solidFill>
                <a:schemeClr val="dk2"/>
              </a:solidFill>
              <a:latin typeface="Calibri"/>
              <a:ea typeface="Calibri"/>
              <a:cs typeface="Calibri"/>
              <a:sym typeface="Calibri"/>
            </a:endParaRPr>
          </a:p>
        </p:txBody>
      </p:sp>
      <p:cxnSp>
        <p:nvCxnSpPr>
          <p:cNvPr id="395" name="Google Shape;395;g26540eaff5f_0_90"/>
          <p:cNvCxnSpPr/>
          <p:nvPr/>
        </p:nvCxnSpPr>
        <p:spPr>
          <a:xfrm flipH="1">
            <a:off x="6278325" y="710550"/>
            <a:ext cx="339300" cy="1145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pic>
        <p:nvPicPr>
          <p:cNvPr id="400" name="Google Shape;400;g26540eaff5f_0_99"/>
          <p:cNvPicPr preferRelativeResize="0"/>
          <p:nvPr/>
        </p:nvPicPr>
        <p:blipFill>
          <a:blip r:embed="rId3">
            <a:alphaModFix/>
          </a:blip>
          <a:stretch>
            <a:fillRect/>
          </a:stretch>
        </p:blipFill>
        <p:spPr>
          <a:xfrm>
            <a:off x="311700" y="640275"/>
            <a:ext cx="5701425" cy="4091101"/>
          </a:xfrm>
          <a:prstGeom prst="rect">
            <a:avLst/>
          </a:prstGeom>
          <a:noFill/>
          <a:ln>
            <a:noFill/>
          </a:ln>
        </p:spPr>
      </p:pic>
      <p:sp>
        <p:nvSpPr>
          <p:cNvPr id="401" name="Google Shape;401;g26540eaff5f_0_99"/>
          <p:cNvSpPr txBox="1"/>
          <p:nvPr/>
        </p:nvSpPr>
        <p:spPr>
          <a:xfrm>
            <a:off x="954450" y="4533575"/>
            <a:ext cx="7646400" cy="22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Montserrat"/>
                <a:ea typeface="Montserrat"/>
                <a:cs typeface="Montserrat"/>
                <a:sym typeface="Montserrat"/>
              </a:rPr>
              <a:t>Source: https://www.freecodecamp.org/news/deep-learning-neural-networks-explained-in-plain-english/</a:t>
            </a:r>
            <a:endParaRPr sz="1000">
              <a:solidFill>
                <a:schemeClr val="dk2"/>
              </a:solidFill>
              <a:latin typeface="Montserrat"/>
              <a:ea typeface="Montserrat"/>
              <a:cs typeface="Montserrat"/>
              <a:sym typeface="Montserrat"/>
            </a:endParaRPr>
          </a:p>
        </p:txBody>
      </p:sp>
      <p:pic>
        <p:nvPicPr>
          <p:cNvPr descr="Dtube ... A Whole New World — Steemit" id="402" name="Google Shape;402;g26540eaff5f_0_99"/>
          <p:cNvPicPr preferRelativeResize="0"/>
          <p:nvPr/>
        </p:nvPicPr>
        <p:blipFill>
          <a:blip r:embed="rId4">
            <a:alphaModFix/>
          </a:blip>
          <a:stretch>
            <a:fillRect/>
          </a:stretch>
        </p:blipFill>
        <p:spPr>
          <a:xfrm>
            <a:off x="6287075" y="1717450"/>
            <a:ext cx="2545225" cy="1496500"/>
          </a:xfrm>
          <a:prstGeom prst="rect">
            <a:avLst/>
          </a:prstGeom>
          <a:noFill/>
          <a:ln>
            <a:noFill/>
          </a:ln>
        </p:spPr>
      </p:pic>
      <p:sp>
        <p:nvSpPr>
          <p:cNvPr id="403" name="Google Shape;403;g26540eaff5f_0_99"/>
          <p:cNvSpPr txBox="1"/>
          <p:nvPr/>
        </p:nvSpPr>
        <p:spPr>
          <a:xfrm>
            <a:off x="4995025" y="477225"/>
            <a:ext cx="3934500" cy="4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2"/>
                </a:solidFill>
                <a:latin typeface="Calibri"/>
                <a:ea typeface="Calibri"/>
                <a:cs typeface="Calibri"/>
                <a:sym typeface="Calibri"/>
              </a:rPr>
              <a:t>Hidden layers find new patterns!</a:t>
            </a:r>
            <a:endParaRPr sz="2000">
              <a:solidFill>
                <a:schemeClr val="dk2"/>
              </a:solidFill>
              <a:latin typeface="Calibri"/>
              <a:ea typeface="Calibri"/>
              <a:cs typeface="Calibri"/>
              <a:sym typeface="Calibri"/>
            </a:endParaRPr>
          </a:p>
        </p:txBody>
      </p:sp>
      <p:cxnSp>
        <p:nvCxnSpPr>
          <p:cNvPr id="404" name="Google Shape;404;g26540eaff5f_0_99"/>
          <p:cNvCxnSpPr/>
          <p:nvPr/>
        </p:nvCxnSpPr>
        <p:spPr>
          <a:xfrm flipH="1">
            <a:off x="3913450" y="943850"/>
            <a:ext cx="1558800" cy="275700"/>
          </a:xfrm>
          <a:prstGeom prst="straightConnector1">
            <a:avLst/>
          </a:prstGeom>
          <a:noFill/>
          <a:ln cap="flat" cmpd="sng" w="9525">
            <a:solidFill>
              <a:schemeClr val="dk2"/>
            </a:solidFill>
            <a:prstDash val="solid"/>
            <a:round/>
            <a:headEnd len="med" w="med" type="none"/>
            <a:tailEnd len="med" w="med" type="triangle"/>
          </a:ln>
        </p:spPr>
      </p:cxnSp>
      <p:sp>
        <p:nvSpPr>
          <p:cNvPr id="405" name="Google Shape;405;g26540eaff5f_0_99"/>
          <p:cNvSpPr txBox="1"/>
          <p:nvPr>
            <p:ph type="title"/>
          </p:nvPr>
        </p:nvSpPr>
        <p:spPr>
          <a:xfrm>
            <a:off x="311700" y="445025"/>
            <a:ext cx="7646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Conceptualizing Features</a:t>
            </a:r>
            <a:endParaRPr sz="28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g2acbf523b41_0_25"/>
          <p:cNvSpPr txBox="1"/>
          <p:nvPr>
            <p:ph type="title"/>
          </p:nvPr>
        </p:nvSpPr>
        <p:spPr>
          <a:xfrm>
            <a:off x="449344" y="385763"/>
            <a:ext cx="8229600" cy="357300"/>
          </a:xfrm>
          <a:prstGeom prst="rect">
            <a:avLst/>
          </a:prstGeom>
        </p:spPr>
        <p:txBody>
          <a:bodyPr anchorCtr="0" anchor="b" bIns="34525" lIns="69050" spcFirstLastPara="1" rIns="69050" wrap="square" tIns="34525">
            <a:noAutofit/>
          </a:bodyPr>
          <a:lstStyle/>
          <a:p>
            <a:pPr indent="0" lvl="0" marL="0" rtl="0" algn="l">
              <a:spcBef>
                <a:spcPts val="0"/>
              </a:spcBef>
              <a:spcAft>
                <a:spcPts val="0"/>
              </a:spcAft>
              <a:buNone/>
            </a:pPr>
            <a:r>
              <a:rPr lang="en" sz="2800"/>
              <a:t>Abundance of Resources</a:t>
            </a:r>
            <a:endParaRPr sz="2800"/>
          </a:p>
        </p:txBody>
      </p:sp>
      <p:pic>
        <p:nvPicPr>
          <p:cNvPr id="411" name="Google Shape;411;g2acbf523b41_0_25"/>
          <p:cNvPicPr preferRelativeResize="0"/>
          <p:nvPr/>
        </p:nvPicPr>
        <p:blipFill>
          <a:blip r:embed="rId3">
            <a:alphaModFix/>
          </a:blip>
          <a:stretch>
            <a:fillRect/>
          </a:stretch>
        </p:blipFill>
        <p:spPr>
          <a:xfrm>
            <a:off x="1696325" y="1102800"/>
            <a:ext cx="5138425" cy="3487775"/>
          </a:xfrm>
          <a:prstGeom prst="rect">
            <a:avLst/>
          </a:prstGeom>
          <a:noFill/>
          <a:ln>
            <a:noFill/>
          </a:ln>
        </p:spPr>
      </p:pic>
      <p:sp>
        <p:nvSpPr>
          <p:cNvPr id="412" name="Google Shape;412;g2acbf523b41_0_25"/>
          <p:cNvSpPr txBox="1"/>
          <p:nvPr/>
        </p:nvSpPr>
        <p:spPr>
          <a:xfrm>
            <a:off x="3703550" y="4594975"/>
            <a:ext cx="2821500" cy="22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Montserrat"/>
                <a:ea typeface="Montserrat"/>
                <a:cs typeface="Montserrat"/>
                <a:sym typeface="Montserrat"/>
              </a:rPr>
              <a:t>Source: 2dl.ai</a:t>
            </a:r>
            <a:endParaRPr sz="1000">
              <a:solidFill>
                <a:schemeClr val="dk2"/>
              </a:solidFill>
              <a:latin typeface="Montserrat"/>
              <a:ea typeface="Montserrat"/>
              <a:cs typeface="Montserrat"/>
              <a:sym typeface="Montserra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descr="Randy Olson on X: &quot;The Neural Network Zoo: Graphs &amp; descriptions of  different types of networks. #DeepLearning https://t.co/OIKP3NkNmE  https://t.co/QGZcJQmf7M&quot; / X" id="417" name="Google Shape;417;g2acbf523b41_0_827"/>
          <p:cNvPicPr preferRelativeResize="0"/>
          <p:nvPr/>
        </p:nvPicPr>
        <p:blipFill>
          <a:blip r:embed="rId3">
            <a:alphaModFix/>
          </a:blip>
          <a:stretch>
            <a:fillRect/>
          </a:stretch>
        </p:blipFill>
        <p:spPr>
          <a:xfrm>
            <a:off x="1801203" y="45975"/>
            <a:ext cx="5270224" cy="4458525"/>
          </a:xfrm>
          <a:prstGeom prst="rect">
            <a:avLst/>
          </a:prstGeom>
          <a:noFill/>
          <a:ln>
            <a:noFill/>
          </a:ln>
        </p:spPr>
      </p:pic>
      <p:sp>
        <p:nvSpPr>
          <p:cNvPr id="418" name="Google Shape;418;g2acbf523b41_0_827"/>
          <p:cNvSpPr txBox="1"/>
          <p:nvPr/>
        </p:nvSpPr>
        <p:spPr>
          <a:xfrm>
            <a:off x="2233150" y="4594975"/>
            <a:ext cx="4291800" cy="22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Montserrat"/>
                <a:ea typeface="Montserrat"/>
                <a:cs typeface="Montserrat"/>
                <a:sym typeface="Montserrat"/>
              </a:rPr>
              <a:t>Source: </a:t>
            </a:r>
            <a:r>
              <a:rPr lang="en" sz="1000">
                <a:solidFill>
                  <a:schemeClr val="dk2"/>
                </a:solidFill>
                <a:latin typeface="Montserrat"/>
                <a:ea typeface="Montserrat"/>
                <a:cs typeface="Montserrat"/>
                <a:sym typeface="Montserrat"/>
              </a:rPr>
              <a:t>https://www.asimovinstitute.org/neural-network-zoo/</a:t>
            </a:r>
            <a:endParaRPr sz="1000">
              <a:solidFill>
                <a:schemeClr val="dk2"/>
              </a:solidFill>
              <a:latin typeface="Montserrat"/>
              <a:ea typeface="Montserrat"/>
              <a:cs typeface="Montserrat"/>
              <a:sym typeface="Montserrat"/>
            </a:endParaRPr>
          </a:p>
        </p:txBody>
      </p:sp>
      <p:sp>
        <p:nvSpPr>
          <p:cNvPr id="419" name="Google Shape;419;g2acbf523b41_0_827"/>
          <p:cNvSpPr txBox="1"/>
          <p:nvPr/>
        </p:nvSpPr>
        <p:spPr>
          <a:xfrm>
            <a:off x="8004450" y="101100"/>
            <a:ext cx="983400" cy="2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hlink"/>
                </a:solidFill>
                <a:latin typeface="Montserrat"/>
                <a:ea typeface="Montserrat"/>
                <a:cs typeface="Montserrat"/>
                <a:sym typeface="Montserrat"/>
                <a:hlinkClick r:id="rId4"/>
              </a:rPr>
              <a:t>LINK</a:t>
            </a:r>
            <a:endParaRPr sz="1800">
              <a:solidFill>
                <a:schemeClr val="dk2"/>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g26540eaff5f_0_0"/>
          <p:cNvPicPr preferRelativeResize="0"/>
          <p:nvPr/>
        </p:nvPicPr>
        <p:blipFill>
          <a:blip r:embed="rId3">
            <a:alphaModFix/>
          </a:blip>
          <a:stretch>
            <a:fillRect/>
          </a:stretch>
        </p:blipFill>
        <p:spPr>
          <a:xfrm>
            <a:off x="417525" y="774000"/>
            <a:ext cx="8080023" cy="3820975"/>
          </a:xfrm>
          <a:prstGeom prst="rect">
            <a:avLst/>
          </a:prstGeom>
          <a:noFill/>
          <a:ln>
            <a:noFill/>
          </a:ln>
        </p:spPr>
      </p:pic>
      <p:sp>
        <p:nvSpPr>
          <p:cNvPr id="83" name="Google Shape;83;g26540eaff5f_0_0"/>
          <p:cNvSpPr txBox="1"/>
          <p:nvPr/>
        </p:nvSpPr>
        <p:spPr>
          <a:xfrm>
            <a:off x="3703550" y="4594975"/>
            <a:ext cx="2821500" cy="22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Montserrat"/>
                <a:ea typeface="Montserrat"/>
                <a:cs typeface="Montserrat"/>
                <a:sym typeface="Montserrat"/>
              </a:rPr>
              <a:t>Source: Andrew Ng </a:t>
            </a:r>
            <a:endParaRPr sz="1000">
              <a:solidFill>
                <a:schemeClr val="dk2"/>
              </a:solidFill>
              <a:latin typeface="Montserrat"/>
              <a:ea typeface="Montserrat"/>
              <a:cs typeface="Montserrat"/>
              <a:sym typeface="Montserrat"/>
            </a:endParaRPr>
          </a:p>
        </p:txBody>
      </p:sp>
      <p:sp>
        <p:nvSpPr>
          <p:cNvPr id="84" name="Google Shape;84;g26540eaff5f_0_0"/>
          <p:cNvSpPr txBox="1"/>
          <p:nvPr>
            <p:ph type="title"/>
          </p:nvPr>
        </p:nvSpPr>
        <p:spPr>
          <a:xfrm>
            <a:off x="247350" y="206100"/>
            <a:ext cx="8520600" cy="572700"/>
          </a:xfrm>
          <a:prstGeom prst="rect">
            <a:avLst/>
          </a:prstGeom>
        </p:spPr>
        <p:txBody>
          <a:bodyPr anchorCtr="0" anchor="b" bIns="34525" lIns="69050" spcFirstLastPara="1" rIns="69050" wrap="square" tIns="34525">
            <a:noAutofit/>
          </a:bodyPr>
          <a:lstStyle/>
          <a:p>
            <a:pPr indent="0" lvl="0" marL="0" rtl="0" algn="l">
              <a:spcBef>
                <a:spcPts val="0"/>
              </a:spcBef>
              <a:spcAft>
                <a:spcPts val="0"/>
              </a:spcAft>
              <a:buNone/>
            </a:pPr>
            <a:r>
              <a:rPr lang="en" sz="2800"/>
              <a:t>Neural networks scale…. really well…</a:t>
            </a:r>
            <a:endParaRPr sz="2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g2acbf523b41_0_17"/>
          <p:cNvSpPr txBox="1"/>
          <p:nvPr>
            <p:ph type="title"/>
          </p:nvPr>
        </p:nvSpPr>
        <p:spPr>
          <a:xfrm>
            <a:off x="311700" y="233675"/>
            <a:ext cx="8520600" cy="572700"/>
          </a:xfrm>
          <a:prstGeom prst="rect">
            <a:avLst/>
          </a:prstGeom>
        </p:spPr>
        <p:txBody>
          <a:bodyPr anchorCtr="0" anchor="b" bIns="34525" lIns="69050" spcFirstLastPara="1" rIns="69050" wrap="square" tIns="34525">
            <a:noAutofit/>
          </a:bodyPr>
          <a:lstStyle/>
          <a:p>
            <a:pPr indent="0" lvl="0" marL="0" rtl="0" algn="l">
              <a:spcBef>
                <a:spcPts val="0"/>
              </a:spcBef>
              <a:spcAft>
                <a:spcPts val="0"/>
              </a:spcAft>
              <a:buNone/>
            </a:pPr>
            <a:r>
              <a:rPr lang="en" sz="2800"/>
              <a:t>Popular </a:t>
            </a:r>
            <a:r>
              <a:rPr lang="en" sz="2800"/>
              <a:t>portrayal</a:t>
            </a:r>
            <a:r>
              <a:rPr lang="en" sz="2800"/>
              <a:t> </a:t>
            </a:r>
            <a:endParaRPr sz="2800"/>
          </a:p>
        </p:txBody>
      </p:sp>
      <p:pic>
        <p:nvPicPr>
          <p:cNvPr id="90" name="Google Shape;90;g2acbf523b41_0_17"/>
          <p:cNvPicPr preferRelativeResize="0"/>
          <p:nvPr/>
        </p:nvPicPr>
        <p:blipFill>
          <a:blip r:embed="rId3">
            <a:alphaModFix/>
          </a:blip>
          <a:stretch>
            <a:fillRect/>
          </a:stretch>
        </p:blipFill>
        <p:spPr>
          <a:xfrm>
            <a:off x="850825" y="857675"/>
            <a:ext cx="7219484" cy="3820975"/>
          </a:xfrm>
          <a:prstGeom prst="rect">
            <a:avLst/>
          </a:prstGeom>
          <a:noFill/>
          <a:ln>
            <a:noFill/>
          </a:ln>
        </p:spPr>
      </p:pic>
      <p:sp>
        <p:nvSpPr>
          <p:cNvPr id="91" name="Google Shape;91;g2acbf523b41_0_17"/>
          <p:cNvSpPr txBox="1"/>
          <p:nvPr/>
        </p:nvSpPr>
        <p:spPr>
          <a:xfrm>
            <a:off x="3703550" y="4594975"/>
            <a:ext cx="2821500" cy="22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Montserrat"/>
                <a:ea typeface="Montserrat"/>
                <a:cs typeface="Montserrat"/>
                <a:sym typeface="Montserrat"/>
              </a:rPr>
              <a:t>Source: levity.ai</a:t>
            </a:r>
            <a:endParaRPr sz="1000">
              <a:solidFill>
                <a:schemeClr val="dk2"/>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g2b64f48b07b_0_4"/>
          <p:cNvPicPr preferRelativeResize="0"/>
          <p:nvPr/>
        </p:nvPicPr>
        <p:blipFill>
          <a:blip r:embed="rId3">
            <a:alphaModFix/>
          </a:blip>
          <a:stretch>
            <a:fillRect/>
          </a:stretch>
        </p:blipFill>
        <p:spPr>
          <a:xfrm>
            <a:off x="5434925" y="152400"/>
            <a:ext cx="2965310" cy="4838701"/>
          </a:xfrm>
          <a:prstGeom prst="rect">
            <a:avLst/>
          </a:prstGeom>
          <a:noFill/>
          <a:ln>
            <a:noFill/>
          </a:ln>
        </p:spPr>
      </p:pic>
      <p:sp>
        <p:nvSpPr>
          <p:cNvPr id="97" name="Google Shape;97;g2b64f48b07b_0_4"/>
          <p:cNvSpPr txBox="1"/>
          <p:nvPr>
            <p:ph type="title"/>
          </p:nvPr>
        </p:nvSpPr>
        <p:spPr>
          <a:xfrm>
            <a:off x="311700" y="233675"/>
            <a:ext cx="8520600" cy="572700"/>
          </a:xfrm>
          <a:prstGeom prst="rect">
            <a:avLst/>
          </a:prstGeom>
        </p:spPr>
        <p:txBody>
          <a:bodyPr anchorCtr="0" anchor="b" bIns="34525" lIns="69050" spcFirstLastPara="1" rIns="69050" wrap="square" tIns="34525">
            <a:noAutofit/>
          </a:bodyPr>
          <a:lstStyle/>
          <a:p>
            <a:pPr indent="0" lvl="0" marL="0" rtl="0" algn="l">
              <a:spcBef>
                <a:spcPts val="0"/>
              </a:spcBef>
              <a:spcAft>
                <a:spcPts val="0"/>
              </a:spcAft>
              <a:buNone/>
            </a:pPr>
            <a:r>
              <a:rPr lang="en" sz="2800"/>
              <a:t>But not as easy as first glance</a:t>
            </a:r>
            <a:endParaRPr sz="2800"/>
          </a:p>
        </p:txBody>
      </p:sp>
      <p:sp>
        <p:nvSpPr>
          <p:cNvPr id="98" name="Google Shape;98;g2b64f48b07b_0_4"/>
          <p:cNvSpPr txBox="1"/>
          <p:nvPr/>
        </p:nvSpPr>
        <p:spPr>
          <a:xfrm>
            <a:off x="2890850" y="4680500"/>
            <a:ext cx="2821500" cy="22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Montserrat"/>
                <a:ea typeface="Montserrat"/>
                <a:cs typeface="Montserrat"/>
                <a:sym typeface="Montserrat"/>
              </a:rPr>
              <a:t>Source: xkcd</a:t>
            </a:r>
            <a:endParaRPr sz="1000">
              <a:solidFill>
                <a:schemeClr val="dk2"/>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g26a97b7527b_0_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
        <p:nvSpPr>
          <p:cNvPr id="104" name="Google Shape;104;g26a97b7527b_0_53"/>
          <p:cNvSpPr txBox="1"/>
          <p:nvPr/>
        </p:nvSpPr>
        <p:spPr>
          <a:xfrm>
            <a:off x="472124" y="1017175"/>
            <a:ext cx="7602300" cy="3109200"/>
          </a:xfrm>
          <a:prstGeom prst="rect">
            <a:avLst/>
          </a:prstGeom>
          <a:noFill/>
          <a:ln>
            <a:noFill/>
          </a:ln>
        </p:spPr>
        <p:txBody>
          <a:bodyPr anchorCtr="0" anchor="t" bIns="0" lIns="51425" spcFirstLastPara="1" rIns="51425" wrap="square" tIns="0">
            <a:noAutofit/>
          </a:bodyPr>
          <a:lstStyle/>
          <a:p>
            <a:pPr indent="-177800" lvl="0" marL="165100" marR="0" rtl="0" algn="l">
              <a:lnSpc>
                <a:spcPct val="90000"/>
              </a:lnSpc>
              <a:spcBef>
                <a:spcPts val="900"/>
              </a:spcBef>
              <a:spcAft>
                <a:spcPts val="0"/>
              </a:spcAft>
              <a:buClr>
                <a:schemeClr val="accent2"/>
              </a:buClr>
              <a:buSzPts val="2000"/>
              <a:buFont typeface="Noto Sans Symbols"/>
              <a:buChar char="▪"/>
            </a:pPr>
            <a:r>
              <a:rPr lang="en" sz="2000">
                <a:solidFill>
                  <a:schemeClr val="dk2"/>
                </a:solidFill>
                <a:latin typeface="Calibri"/>
                <a:ea typeface="Calibri"/>
                <a:cs typeface="Calibri"/>
                <a:sym typeface="Calibri"/>
              </a:rPr>
              <a:t>Feature definitions not the same across different teams</a:t>
            </a:r>
            <a:endParaRPr sz="2000">
              <a:solidFill>
                <a:schemeClr val="dk2"/>
              </a:solidFill>
              <a:latin typeface="Calibri"/>
              <a:ea typeface="Calibri"/>
              <a:cs typeface="Calibri"/>
              <a:sym typeface="Calibri"/>
            </a:endParaRPr>
          </a:p>
          <a:p>
            <a:pPr indent="-177800" lvl="0" marL="165100" marR="0" rtl="0" algn="l">
              <a:lnSpc>
                <a:spcPct val="90000"/>
              </a:lnSpc>
              <a:spcBef>
                <a:spcPts val="900"/>
              </a:spcBef>
              <a:spcAft>
                <a:spcPts val="0"/>
              </a:spcAft>
              <a:buClr>
                <a:schemeClr val="accent2"/>
              </a:buClr>
              <a:buSzPts val="2000"/>
              <a:buFont typeface="Noto Sans Symbols"/>
              <a:buChar char="▪"/>
            </a:pPr>
            <a:r>
              <a:rPr lang="en" sz="2000">
                <a:solidFill>
                  <a:schemeClr val="dk2"/>
                </a:solidFill>
                <a:latin typeface="Calibri"/>
                <a:ea typeface="Calibri"/>
                <a:cs typeface="Calibri"/>
                <a:sym typeface="Calibri"/>
              </a:rPr>
              <a:t>Time spent doing the same feature extractions over and over again</a:t>
            </a:r>
            <a:endParaRPr sz="2000">
              <a:solidFill>
                <a:schemeClr val="dk2"/>
              </a:solidFill>
              <a:latin typeface="Calibri"/>
              <a:ea typeface="Calibri"/>
              <a:cs typeface="Calibri"/>
              <a:sym typeface="Calibri"/>
            </a:endParaRPr>
          </a:p>
          <a:p>
            <a:pPr indent="-177800" lvl="0" marL="165100" marR="0" rtl="0" algn="l">
              <a:lnSpc>
                <a:spcPct val="90000"/>
              </a:lnSpc>
              <a:spcBef>
                <a:spcPts val="900"/>
              </a:spcBef>
              <a:spcAft>
                <a:spcPts val="0"/>
              </a:spcAft>
              <a:buClr>
                <a:schemeClr val="accent2"/>
              </a:buClr>
              <a:buSzPts val="2000"/>
              <a:buFont typeface="Noto Sans Symbols"/>
              <a:buChar char="▪"/>
            </a:pPr>
            <a:r>
              <a:rPr lang="en" sz="2000">
                <a:solidFill>
                  <a:schemeClr val="dk2"/>
                </a:solidFill>
                <a:latin typeface="Calibri"/>
                <a:ea typeface="Calibri"/>
                <a:cs typeface="Calibri"/>
                <a:sym typeface="Calibri"/>
              </a:rPr>
              <a:t>Features used for training might not be the same at the time of inference (prediction)</a:t>
            </a:r>
            <a:endParaRPr sz="2000">
              <a:solidFill>
                <a:schemeClr val="dk2"/>
              </a:solidFill>
              <a:latin typeface="Calibri"/>
              <a:ea typeface="Calibri"/>
              <a:cs typeface="Calibri"/>
              <a:sym typeface="Calibri"/>
            </a:endParaRPr>
          </a:p>
          <a:p>
            <a:pPr indent="-177800" lvl="0" marL="165100" marR="0" rtl="0" algn="l">
              <a:lnSpc>
                <a:spcPct val="90000"/>
              </a:lnSpc>
              <a:spcBef>
                <a:spcPts val="900"/>
              </a:spcBef>
              <a:spcAft>
                <a:spcPts val="0"/>
              </a:spcAft>
              <a:buClr>
                <a:schemeClr val="accent2"/>
              </a:buClr>
              <a:buSzPts val="2000"/>
              <a:buFont typeface="Noto Sans Symbols"/>
              <a:buChar char="▪"/>
            </a:pPr>
            <a:r>
              <a:rPr lang="en" sz="2000">
                <a:solidFill>
                  <a:schemeClr val="dk2"/>
                </a:solidFill>
                <a:latin typeface="Calibri"/>
                <a:ea typeface="Calibri"/>
                <a:cs typeface="Calibri"/>
                <a:sym typeface="Calibri"/>
              </a:rPr>
              <a:t>Features change over time, known as feature drift</a:t>
            </a:r>
            <a:endParaRPr sz="2000">
              <a:solidFill>
                <a:schemeClr val="dk2"/>
              </a:solidFill>
              <a:latin typeface="Calibri"/>
              <a:ea typeface="Calibri"/>
              <a:cs typeface="Calibri"/>
              <a:sym typeface="Calibri"/>
            </a:endParaRPr>
          </a:p>
          <a:p>
            <a:pPr indent="-177800" lvl="0" marL="165100" marR="0" rtl="0" algn="l">
              <a:lnSpc>
                <a:spcPct val="90000"/>
              </a:lnSpc>
              <a:spcBef>
                <a:spcPts val="900"/>
              </a:spcBef>
              <a:spcAft>
                <a:spcPts val="0"/>
              </a:spcAft>
              <a:buClr>
                <a:schemeClr val="accent2"/>
              </a:buClr>
              <a:buSzPts val="2000"/>
              <a:buFont typeface="Noto Sans Symbols"/>
              <a:buChar char="▪"/>
            </a:pPr>
            <a:r>
              <a:rPr lang="en" sz="2000">
                <a:solidFill>
                  <a:schemeClr val="dk2"/>
                </a:solidFill>
                <a:latin typeface="Calibri"/>
                <a:ea typeface="Calibri"/>
                <a:cs typeface="Calibri"/>
                <a:sym typeface="Calibri"/>
              </a:rPr>
              <a:t>Concept drift: Target variables changes over time</a:t>
            </a:r>
            <a:endParaRPr sz="2000">
              <a:solidFill>
                <a:schemeClr val="dk2"/>
              </a:solidFill>
              <a:latin typeface="Calibri"/>
              <a:ea typeface="Calibri"/>
              <a:cs typeface="Calibri"/>
              <a:sym typeface="Calibri"/>
            </a:endParaRPr>
          </a:p>
          <a:p>
            <a:pPr indent="-177800" lvl="0" marL="165100" marR="0" rtl="0" algn="l">
              <a:lnSpc>
                <a:spcPct val="90000"/>
              </a:lnSpc>
              <a:spcBef>
                <a:spcPts val="900"/>
              </a:spcBef>
              <a:spcAft>
                <a:spcPts val="0"/>
              </a:spcAft>
              <a:buClr>
                <a:schemeClr val="accent2"/>
              </a:buClr>
              <a:buSzPts val="2000"/>
              <a:buFont typeface="Noto Sans Symbols"/>
              <a:buChar char="▪"/>
            </a:pPr>
            <a:r>
              <a:rPr lang="en" sz="2000">
                <a:solidFill>
                  <a:schemeClr val="dk2"/>
                </a:solidFill>
                <a:latin typeface="Calibri"/>
                <a:ea typeface="Calibri"/>
                <a:cs typeface="Calibri"/>
                <a:sym typeface="Calibri"/>
              </a:rPr>
              <a:t>Data drift: Input variables change of time</a:t>
            </a:r>
            <a:endParaRPr sz="2000">
              <a:solidFill>
                <a:schemeClr val="dk2"/>
              </a:solidFill>
              <a:latin typeface="Calibri"/>
              <a:ea typeface="Calibri"/>
              <a:cs typeface="Calibri"/>
              <a:sym typeface="Calibri"/>
            </a:endParaRPr>
          </a:p>
          <a:p>
            <a:pPr indent="-177800" lvl="0" marL="165100" marR="0" rtl="0" algn="l">
              <a:lnSpc>
                <a:spcPct val="90000"/>
              </a:lnSpc>
              <a:spcBef>
                <a:spcPts val="900"/>
              </a:spcBef>
              <a:spcAft>
                <a:spcPts val="0"/>
              </a:spcAft>
              <a:buClr>
                <a:schemeClr val="accent2"/>
              </a:buClr>
              <a:buSzPts val="2000"/>
              <a:buFont typeface="Noto Sans Symbols"/>
              <a:buChar char="▪"/>
            </a:pPr>
            <a:r>
              <a:rPr lang="en" sz="2000">
                <a:solidFill>
                  <a:schemeClr val="dk2"/>
                </a:solidFill>
                <a:latin typeface="Calibri"/>
                <a:ea typeface="Calibri"/>
                <a:cs typeface="Calibri"/>
                <a:sym typeface="Calibri"/>
              </a:rPr>
              <a:t>Batch, on-demand and streaming data all have different requirements for transforming, storing and serving</a:t>
            </a:r>
            <a:endParaRPr b="0" i="0" sz="1200" u="none" cap="none" strike="noStrike">
              <a:solidFill>
                <a:srgbClr val="3F3F3F"/>
              </a:solidFill>
              <a:latin typeface="Open Sans"/>
              <a:ea typeface="Open Sans"/>
              <a:cs typeface="Open Sans"/>
              <a:sym typeface="Open Sans"/>
            </a:endParaRPr>
          </a:p>
        </p:txBody>
      </p:sp>
      <p:sp>
        <p:nvSpPr>
          <p:cNvPr id="105" name="Google Shape;105;g26a97b7527b_0_53"/>
          <p:cNvSpPr txBox="1"/>
          <p:nvPr/>
        </p:nvSpPr>
        <p:spPr>
          <a:xfrm>
            <a:off x="2023900" y="4542675"/>
            <a:ext cx="6499500" cy="33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Open Sans"/>
                <a:ea typeface="Open Sans"/>
                <a:cs typeface="Open Sans"/>
                <a:sym typeface="Open Sans"/>
              </a:rPr>
              <a:t>Source: https://neptune.ai/blog/feature-stores-components-of-a-data-science-factory-guide</a:t>
            </a:r>
            <a:endParaRPr b="0" i="0" sz="800" u="none" cap="none" strike="noStrike">
              <a:solidFill>
                <a:srgbClr val="000000"/>
              </a:solidFill>
              <a:latin typeface="Open Sans"/>
              <a:ea typeface="Open Sans"/>
              <a:cs typeface="Open Sans"/>
              <a:sym typeface="Open Sans"/>
            </a:endParaRPr>
          </a:p>
        </p:txBody>
      </p:sp>
      <p:sp>
        <p:nvSpPr>
          <p:cNvPr id="106" name="Google Shape;106;g26a97b7527b_0_53"/>
          <p:cNvSpPr txBox="1"/>
          <p:nvPr>
            <p:ph idx="4294967295" type="title"/>
          </p:nvPr>
        </p:nvSpPr>
        <p:spPr>
          <a:xfrm>
            <a:off x="449344" y="385763"/>
            <a:ext cx="8229600" cy="357300"/>
          </a:xfrm>
          <a:prstGeom prst="rect">
            <a:avLst/>
          </a:prstGeom>
        </p:spPr>
        <p:txBody>
          <a:bodyPr anchorCtr="0" anchor="b" bIns="34525" lIns="69050" spcFirstLastPara="1" rIns="69050" wrap="square" tIns="34525">
            <a:noAutofit/>
          </a:bodyPr>
          <a:lstStyle/>
          <a:p>
            <a:pPr indent="0" lvl="0" marL="0" rtl="0" algn="l">
              <a:spcBef>
                <a:spcPts val="0"/>
              </a:spcBef>
              <a:spcAft>
                <a:spcPts val="0"/>
              </a:spcAft>
              <a:buNone/>
            </a:pPr>
            <a:r>
              <a:rPr lang="en" sz="2800"/>
              <a:t>Issues with Feature Engineering</a:t>
            </a:r>
            <a:endParaRPr sz="2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g2acbf523b41_0_37"/>
          <p:cNvSpPr txBox="1"/>
          <p:nvPr>
            <p:ph type="title"/>
          </p:nvPr>
        </p:nvSpPr>
        <p:spPr>
          <a:xfrm>
            <a:off x="449344" y="385763"/>
            <a:ext cx="8229600" cy="357300"/>
          </a:xfrm>
          <a:prstGeom prst="rect">
            <a:avLst/>
          </a:prstGeom>
        </p:spPr>
        <p:txBody>
          <a:bodyPr anchorCtr="0" anchor="b" bIns="34525" lIns="69050" spcFirstLastPara="1" rIns="69050" wrap="square" tIns="34525">
            <a:noAutofit/>
          </a:bodyPr>
          <a:lstStyle/>
          <a:p>
            <a:pPr indent="0" lvl="0" marL="0" rtl="0" algn="l">
              <a:lnSpc>
                <a:spcPct val="115000"/>
              </a:lnSpc>
              <a:spcBef>
                <a:spcPts val="0"/>
              </a:spcBef>
              <a:spcAft>
                <a:spcPts val="0"/>
              </a:spcAft>
              <a:buNone/>
            </a:pPr>
            <a:r>
              <a:rPr lang="en" sz="2800"/>
              <a:t>Machine Learning: Recap</a:t>
            </a:r>
            <a:endParaRPr sz="2800"/>
          </a:p>
        </p:txBody>
      </p:sp>
      <p:sp>
        <p:nvSpPr>
          <p:cNvPr id="112" name="Google Shape;112;g2acbf523b41_0_37"/>
          <p:cNvSpPr txBox="1"/>
          <p:nvPr/>
        </p:nvSpPr>
        <p:spPr>
          <a:xfrm>
            <a:off x="311700" y="923874"/>
            <a:ext cx="8520600" cy="3990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t/>
            </a:r>
            <a:endParaRPr sz="1800">
              <a:solidFill>
                <a:srgbClr val="595959"/>
              </a:solidFill>
            </a:endParaRPr>
          </a:p>
          <a:p>
            <a:pPr indent="-196850" lvl="1" marL="742950" rtl="0" algn="l">
              <a:lnSpc>
                <a:spcPct val="115000"/>
              </a:lnSpc>
              <a:spcBef>
                <a:spcPts val="1200"/>
              </a:spcBef>
              <a:spcAft>
                <a:spcPts val="0"/>
              </a:spcAft>
              <a:buNone/>
            </a:pPr>
            <a:r>
              <a:t/>
            </a:r>
            <a:endParaRPr>
              <a:solidFill>
                <a:srgbClr val="595959"/>
              </a:solidFill>
            </a:endParaRPr>
          </a:p>
          <a:p>
            <a:pPr indent="-171450" lvl="0" marL="285750" rtl="0" algn="l">
              <a:lnSpc>
                <a:spcPct val="115000"/>
              </a:lnSpc>
              <a:spcBef>
                <a:spcPts val="1200"/>
              </a:spcBef>
              <a:spcAft>
                <a:spcPts val="0"/>
              </a:spcAft>
              <a:buNone/>
            </a:pPr>
            <a:r>
              <a:t/>
            </a:r>
            <a:endParaRPr sz="1800">
              <a:solidFill>
                <a:srgbClr val="595959"/>
              </a:solidFill>
            </a:endParaRPr>
          </a:p>
          <a:p>
            <a:pPr indent="-171450" lvl="0" marL="285750" rtl="0" algn="l">
              <a:lnSpc>
                <a:spcPct val="115000"/>
              </a:lnSpc>
              <a:spcBef>
                <a:spcPts val="1200"/>
              </a:spcBef>
              <a:spcAft>
                <a:spcPts val="0"/>
              </a:spcAft>
              <a:buNone/>
            </a:pPr>
            <a:r>
              <a:t/>
            </a:r>
            <a:endParaRPr sz="1800">
              <a:solidFill>
                <a:srgbClr val="595959"/>
              </a:solidFill>
            </a:endParaRPr>
          </a:p>
          <a:p>
            <a:pPr indent="-177800" lvl="0" marL="165100" marR="0" rtl="0" algn="l">
              <a:lnSpc>
                <a:spcPct val="90000"/>
              </a:lnSpc>
              <a:spcBef>
                <a:spcPts val="900"/>
              </a:spcBef>
              <a:spcAft>
                <a:spcPts val="0"/>
              </a:spcAft>
              <a:buClr>
                <a:schemeClr val="accent2"/>
              </a:buClr>
              <a:buSzPts val="2000"/>
              <a:buFont typeface="Noto Sans Symbols"/>
              <a:buChar char="▪"/>
            </a:pPr>
            <a:r>
              <a:rPr lang="en" sz="2000">
                <a:solidFill>
                  <a:schemeClr val="dk2"/>
                </a:solidFill>
                <a:latin typeface="Calibri"/>
                <a:ea typeface="Calibri"/>
                <a:cs typeface="Calibri"/>
                <a:sym typeface="Calibri"/>
              </a:rPr>
              <a:t>Big idea: Define a program that acquires the input/output relationship from data</a:t>
            </a:r>
            <a:endParaRPr sz="2000">
              <a:solidFill>
                <a:schemeClr val="dk2"/>
              </a:solidFill>
              <a:latin typeface="Calibri"/>
              <a:ea typeface="Calibri"/>
              <a:cs typeface="Calibri"/>
              <a:sym typeface="Calibri"/>
            </a:endParaRPr>
          </a:p>
          <a:p>
            <a:pPr indent="-177800" lvl="0" marL="165100" marR="0" rtl="0" algn="l">
              <a:lnSpc>
                <a:spcPct val="90000"/>
              </a:lnSpc>
              <a:spcBef>
                <a:spcPts val="900"/>
              </a:spcBef>
              <a:spcAft>
                <a:spcPts val="0"/>
              </a:spcAft>
              <a:buClr>
                <a:schemeClr val="accent2"/>
              </a:buClr>
              <a:buSzPts val="2000"/>
              <a:buFont typeface="Noto Sans Symbols"/>
              <a:buChar char="▪"/>
            </a:pPr>
            <a:r>
              <a:rPr lang="en" sz="2000">
                <a:solidFill>
                  <a:schemeClr val="dk2"/>
                </a:solidFill>
                <a:latin typeface="Calibri"/>
                <a:ea typeface="Calibri"/>
                <a:cs typeface="Calibri"/>
                <a:sym typeface="Calibri"/>
              </a:rPr>
              <a:t>Key idea: it would be easier to provide data or examples than to explicitly define the rules if they are complex and have many special cases &amp; exceptions, i.e. choice of parameterization</a:t>
            </a:r>
            <a:endParaRPr sz="2000">
              <a:solidFill>
                <a:schemeClr val="dk2"/>
              </a:solidFill>
              <a:latin typeface="Calibri"/>
              <a:ea typeface="Calibri"/>
              <a:cs typeface="Calibri"/>
              <a:sym typeface="Calibri"/>
            </a:endParaRPr>
          </a:p>
          <a:p>
            <a:pPr indent="-177800" lvl="0" marL="165100" marR="0" rtl="0" algn="l">
              <a:lnSpc>
                <a:spcPct val="90000"/>
              </a:lnSpc>
              <a:spcBef>
                <a:spcPts val="900"/>
              </a:spcBef>
              <a:spcAft>
                <a:spcPts val="0"/>
              </a:spcAft>
              <a:buClr>
                <a:schemeClr val="accent2"/>
              </a:buClr>
              <a:buSzPts val="2000"/>
              <a:buFont typeface="Noto Sans Symbols"/>
              <a:buChar char="▪"/>
            </a:pPr>
            <a:r>
              <a:rPr lang="en" sz="2000">
                <a:solidFill>
                  <a:schemeClr val="dk2"/>
                </a:solidFill>
                <a:latin typeface="Calibri"/>
                <a:ea typeface="Calibri"/>
                <a:cs typeface="Calibri"/>
                <a:sym typeface="Calibri"/>
              </a:rPr>
              <a:t>Question: Does this also apply to learning of living beings?</a:t>
            </a:r>
            <a:endParaRPr>
              <a:solidFill>
                <a:srgbClr val="595959"/>
              </a:solidFill>
            </a:endParaRPr>
          </a:p>
        </p:txBody>
      </p:sp>
      <p:grpSp>
        <p:nvGrpSpPr>
          <p:cNvPr id="113" name="Google Shape;113;g2acbf523b41_0_37"/>
          <p:cNvGrpSpPr/>
          <p:nvPr/>
        </p:nvGrpSpPr>
        <p:grpSpPr>
          <a:xfrm>
            <a:off x="1356127" y="859556"/>
            <a:ext cx="6837480" cy="1712667"/>
            <a:chOff x="684693" y="1642401"/>
            <a:chExt cx="7313595" cy="1857556"/>
          </a:xfrm>
        </p:grpSpPr>
        <p:pic>
          <p:nvPicPr>
            <p:cNvPr id="114" name="Google Shape;114;g2acbf523b41_0_37"/>
            <p:cNvPicPr preferRelativeResize="0"/>
            <p:nvPr/>
          </p:nvPicPr>
          <p:blipFill rotWithShape="1">
            <a:blip r:embed="rId3">
              <a:alphaModFix/>
            </a:blip>
            <a:srcRect b="0" l="0" r="0" t="0"/>
            <a:stretch/>
          </p:blipFill>
          <p:spPr>
            <a:xfrm>
              <a:off x="684693" y="1642401"/>
              <a:ext cx="1546245" cy="1857556"/>
            </a:xfrm>
            <a:prstGeom prst="rect">
              <a:avLst/>
            </a:prstGeom>
            <a:noFill/>
            <a:ln>
              <a:noFill/>
            </a:ln>
          </p:spPr>
        </p:pic>
        <p:sp>
          <p:nvSpPr>
            <p:cNvPr id="115" name="Google Shape;115;g2acbf523b41_0_37"/>
            <p:cNvSpPr/>
            <p:nvPr/>
          </p:nvSpPr>
          <p:spPr>
            <a:xfrm>
              <a:off x="2418736" y="2323411"/>
              <a:ext cx="932100" cy="495600"/>
            </a:xfrm>
            <a:prstGeom prst="rightArrow">
              <a:avLst>
                <a:gd fmla="val 50000" name="adj1"/>
                <a:gd fmla="val 50000" name="adj2"/>
              </a:avLst>
            </a:prstGeom>
            <a:solidFill>
              <a:srgbClr val="8CB5F8"/>
            </a:solidFill>
            <a:ln cap="flat" cmpd="sng" w="25400">
              <a:solidFill>
                <a:srgbClr val="8CB5F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16" name="Google Shape;116;g2acbf523b41_0_37"/>
            <p:cNvSpPr/>
            <p:nvPr/>
          </p:nvSpPr>
          <p:spPr>
            <a:xfrm>
              <a:off x="3445227" y="2111023"/>
              <a:ext cx="1291800" cy="920400"/>
            </a:xfrm>
            <a:prstGeom prst="roundRect">
              <a:avLst>
                <a:gd fmla="val 16667" name="adj"/>
              </a:avLst>
            </a:prstGeom>
            <a:solidFill>
              <a:srgbClr val="DAF000"/>
            </a:solidFill>
            <a:ln cap="flat" cmpd="sng" w="25400">
              <a:solidFill>
                <a:srgbClr val="DAF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i="0" lang="en" sz="2000" u="none" cap="none" strike="noStrike">
                  <a:solidFill>
                    <a:srgbClr val="595959"/>
                  </a:solidFill>
                  <a:latin typeface="Calibri"/>
                  <a:ea typeface="Calibri"/>
                  <a:cs typeface="Calibri"/>
                  <a:sym typeface="Calibri"/>
                </a:rPr>
                <a:t>program</a:t>
              </a:r>
              <a:endParaRPr i="0" sz="1600" u="none" cap="none" strike="noStrike">
                <a:solidFill>
                  <a:srgbClr val="000000"/>
                </a:solidFill>
                <a:latin typeface="Calibri"/>
                <a:ea typeface="Calibri"/>
                <a:cs typeface="Calibri"/>
                <a:sym typeface="Calibri"/>
              </a:endParaRPr>
            </a:p>
          </p:txBody>
        </p:sp>
        <p:sp>
          <p:nvSpPr>
            <p:cNvPr id="117" name="Google Shape;117;g2acbf523b41_0_37"/>
            <p:cNvSpPr/>
            <p:nvPr/>
          </p:nvSpPr>
          <p:spPr>
            <a:xfrm>
              <a:off x="4836488" y="2323409"/>
              <a:ext cx="932100" cy="495600"/>
            </a:xfrm>
            <a:prstGeom prst="rightArrow">
              <a:avLst>
                <a:gd fmla="val 50000" name="adj1"/>
                <a:gd fmla="val 50000" name="adj2"/>
              </a:avLst>
            </a:prstGeom>
            <a:solidFill>
              <a:srgbClr val="8CB5F8"/>
            </a:solidFill>
            <a:ln cap="flat" cmpd="sng" w="25400">
              <a:solidFill>
                <a:srgbClr val="8CB5F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18" name="Google Shape;118;g2acbf523b41_0_37"/>
            <p:cNvSpPr txBox="1"/>
            <p:nvPr/>
          </p:nvSpPr>
          <p:spPr>
            <a:xfrm>
              <a:off x="5724588" y="2329922"/>
              <a:ext cx="2273700" cy="434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i="0" lang="en" sz="2000" u="none" cap="none" strike="noStrike">
                  <a:solidFill>
                    <a:srgbClr val="595959"/>
                  </a:solidFill>
                  <a:latin typeface="Calibri"/>
                  <a:ea typeface="Calibri"/>
                  <a:cs typeface="Calibri"/>
                  <a:sym typeface="Calibri"/>
                </a:rPr>
                <a:t>[object class]</a:t>
              </a:r>
              <a:endParaRPr i="0" sz="2000" u="none" cap="none" strike="noStrike">
                <a:solidFill>
                  <a:srgbClr val="000000"/>
                </a:solidFill>
                <a:latin typeface="Calibri"/>
                <a:ea typeface="Calibri"/>
                <a:cs typeface="Calibri"/>
                <a:sym typeface="Calibri"/>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g2acbf523b41_0_48"/>
          <p:cNvSpPr txBox="1"/>
          <p:nvPr>
            <p:ph type="title"/>
          </p:nvPr>
        </p:nvSpPr>
        <p:spPr>
          <a:xfrm>
            <a:off x="449344" y="385763"/>
            <a:ext cx="8229600" cy="357300"/>
          </a:xfrm>
          <a:prstGeom prst="rect">
            <a:avLst/>
          </a:prstGeom>
        </p:spPr>
        <p:txBody>
          <a:bodyPr anchorCtr="0" anchor="b" bIns="34525" lIns="69050" spcFirstLastPara="1" rIns="69050" wrap="square" tIns="34525">
            <a:noAutofit/>
          </a:bodyPr>
          <a:lstStyle/>
          <a:p>
            <a:pPr indent="0" lvl="0" marL="0" rtl="0" algn="l">
              <a:spcBef>
                <a:spcPts val="0"/>
              </a:spcBef>
              <a:spcAft>
                <a:spcPts val="0"/>
              </a:spcAft>
              <a:buNone/>
            </a:pPr>
            <a:r>
              <a:rPr lang="en" sz="2800"/>
              <a:t>Shallow vs. Deep Learning</a:t>
            </a:r>
            <a:endParaRPr sz="2800"/>
          </a:p>
        </p:txBody>
      </p:sp>
      <p:grpSp>
        <p:nvGrpSpPr>
          <p:cNvPr id="124" name="Google Shape;124;g2acbf523b41_0_48"/>
          <p:cNvGrpSpPr/>
          <p:nvPr/>
        </p:nvGrpSpPr>
        <p:grpSpPr>
          <a:xfrm>
            <a:off x="703627" y="1220031"/>
            <a:ext cx="6230262" cy="1712667"/>
            <a:chOff x="684693" y="1642401"/>
            <a:chExt cx="6664095" cy="1857556"/>
          </a:xfrm>
        </p:grpSpPr>
        <p:pic>
          <p:nvPicPr>
            <p:cNvPr id="125" name="Google Shape;125;g2acbf523b41_0_48"/>
            <p:cNvPicPr preferRelativeResize="0"/>
            <p:nvPr/>
          </p:nvPicPr>
          <p:blipFill rotWithShape="1">
            <a:blip r:embed="rId3">
              <a:alphaModFix/>
            </a:blip>
            <a:srcRect b="0" l="0" r="0" t="0"/>
            <a:stretch/>
          </p:blipFill>
          <p:spPr>
            <a:xfrm>
              <a:off x="684693" y="1642401"/>
              <a:ext cx="1546245" cy="1857556"/>
            </a:xfrm>
            <a:prstGeom prst="rect">
              <a:avLst/>
            </a:prstGeom>
            <a:noFill/>
            <a:ln>
              <a:noFill/>
            </a:ln>
          </p:spPr>
        </p:pic>
        <p:sp>
          <p:nvSpPr>
            <p:cNvPr id="126" name="Google Shape;126;g2acbf523b41_0_48"/>
            <p:cNvSpPr/>
            <p:nvPr/>
          </p:nvSpPr>
          <p:spPr>
            <a:xfrm>
              <a:off x="2418736" y="2323411"/>
              <a:ext cx="932100" cy="495600"/>
            </a:xfrm>
            <a:prstGeom prst="rightArrow">
              <a:avLst>
                <a:gd fmla="val 50000" name="adj1"/>
                <a:gd fmla="val 50000" name="adj2"/>
              </a:avLst>
            </a:prstGeom>
            <a:solidFill>
              <a:srgbClr val="8CB5F8"/>
            </a:solidFill>
            <a:ln cap="flat" cmpd="sng" w="25400">
              <a:solidFill>
                <a:srgbClr val="8CB5F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27" name="Google Shape;127;g2acbf523b41_0_48"/>
            <p:cNvSpPr/>
            <p:nvPr/>
          </p:nvSpPr>
          <p:spPr>
            <a:xfrm>
              <a:off x="4836488" y="2323409"/>
              <a:ext cx="932100" cy="495600"/>
            </a:xfrm>
            <a:prstGeom prst="rightArrow">
              <a:avLst>
                <a:gd fmla="val 50000" name="adj1"/>
                <a:gd fmla="val 50000" name="adj2"/>
              </a:avLst>
            </a:prstGeom>
            <a:solidFill>
              <a:srgbClr val="8CB5F8"/>
            </a:solidFill>
            <a:ln cap="flat" cmpd="sng" w="25400">
              <a:solidFill>
                <a:srgbClr val="8CB5F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28" name="Google Shape;128;g2acbf523b41_0_48"/>
            <p:cNvSpPr txBox="1"/>
            <p:nvPr/>
          </p:nvSpPr>
          <p:spPr>
            <a:xfrm>
              <a:off x="5724588" y="2329931"/>
              <a:ext cx="1624200" cy="400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595959"/>
                  </a:solidFill>
                  <a:latin typeface="Arial"/>
                  <a:ea typeface="Arial"/>
                  <a:cs typeface="Arial"/>
                  <a:sym typeface="Arial"/>
                </a:rPr>
                <a:t>[object class]</a:t>
              </a:r>
              <a:endParaRPr b="0" i="0" sz="1400" u="none" cap="none" strike="noStrike">
                <a:solidFill>
                  <a:srgbClr val="000000"/>
                </a:solidFill>
                <a:latin typeface="Arial"/>
                <a:ea typeface="Arial"/>
                <a:cs typeface="Arial"/>
                <a:sym typeface="Arial"/>
              </a:endParaRPr>
            </a:p>
          </p:txBody>
        </p:sp>
      </p:grpSp>
      <p:pic>
        <p:nvPicPr>
          <p:cNvPr id="129" name="Google Shape;129;g2acbf523b41_0_48"/>
          <p:cNvPicPr preferRelativeResize="0"/>
          <p:nvPr/>
        </p:nvPicPr>
        <p:blipFill rotWithShape="1">
          <a:blip r:embed="rId4">
            <a:alphaModFix/>
          </a:blip>
          <a:srcRect b="0" l="0" r="0" t="0"/>
          <a:stretch/>
        </p:blipFill>
        <p:spPr>
          <a:xfrm>
            <a:off x="703597" y="3302293"/>
            <a:ext cx="1215295" cy="936953"/>
          </a:xfrm>
          <a:prstGeom prst="rect">
            <a:avLst/>
          </a:prstGeom>
          <a:noFill/>
          <a:ln>
            <a:noFill/>
          </a:ln>
        </p:spPr>
      </p:pic>
      <p:grpSp>
        <p:nvGrpSpPr>
          <p:cNvPr id="130" name="Google Shape;130;g2acbf523b41_0_48"/>
          <p:cNvGrpSpPr/>
          <p:nvPr/>
        </p:nvGrpSpPr>
        <p:grpSpPr>
          <a:xfrm>
            <a:off x="703627" y="1220031"/>
            <a:ext cx="6230262" cy="1712667"/>
            <a:chOff x="684693" y="1642401"/>
            <a:chExt cx="6664095" cy="1857556"/>
          </a:xfrm>
        </p:grpSpPr>
        <p:pic>
          <p:nvPicPr>
            <p:cNvPr id="131" name="Google Shape;131;g2acbf523b41_0_48"/>
            <p:cNvPicPr preferRelativeResize="0"/>
            <p:nvPr/>
          </p:nvPicPr>
          <p:blipFill rotWithShape="1">
            <a:blip r:embed="rId3">
              <a:alphaModFix/>
            </a:blip>
            <a:srcRect b="0" l="0" r="0" t="0"/>
            <a:stretch/>
          </p:blipFill>
          <p:spPr>
            <a:xfrm>
              <a:off x="684693" y="1642401"/>
              <a:ext cx="1546245" cy="1857556"/>
            </a:xfrm>
            <a:prstGeom prst="rect">
              <a:avLst/>
            </a:prstGeom>
            <a:noFill/>
            <a:ln>
              <a:noFill/>
            </a:ln>
          </p:spPr>
        </p:pic>
        <p:sp>
          <p:nvSpPr>
            <p:cNvPr id="132" name="Google Shape;132;g2acbf523b41_0_48"/>
            <p:cNvSpPr/>
            <p:nvPr/>
          </p:nvSpPr>
          <p:spPr>
            <a:xfrm>
              <a:off x="2418736" y="2323411"/>
              <a:ext cx="932100" cy="495600"/>
            </a:xfrm>
            <a:prstGeom prst="rightArrow">
              <a:avLst>
                <a:gd fmla="val 50000" name="adj1"/>
                <a:gd fmla="val 50000" name="adj2"/>
              </a:avLst>
            </a:prstGeom>
            <a:solidFill>
              <a:srgbClr val="8CB5F8"/>
            </a:solidFill>
            <a:ln cap="flat" cmpd="sng" w="25400">
              <a:solidFill>
                <a:srgbClr val="8CB5F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33" name="Google Shape;133;g2acbf523b41_0_48"/>
            <p:cNvSpPr/>
            <p:nvPr/>
          </p:nvSpPr>
          <p:spPr>
            <a:xfrm>
              <a:off x="4836488" y="2323409"/>
              <a:ext cx="932100" cy="495600"/>
            </a:xfrm>
            <a:prstGeom prst="rightArrow">
              <a:avLst>
                <a:gd fmla="val 50000" name="adj1"/>
                <a:gd fmla="val 50000" name="adj2"/>
              </a:avLst>
            </a:prstGeom>
            <a:solidFill>
              <a:srgbClr val="8CB5F8"/>
            </a:solidFill>
            <a:ln cap="flat" cmpd="sng" w="25400">
              <a:solidFill>
                <a:srgbClr val="8CB5F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34" name="Google Shape;134;g2acbf523b41_0_48"/>
            <p:cNvSpPr txBox="1"/>
            <p:nvPr/>
          </p:nvSpPr>
          <p:spPr>
            <a:xfrm>
              <a:off x="5724588" y="2329931"/>
              <a:ext cx="1624200" cy="400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595959"/>
                  </a:solidFill>
                  <a:latin typeface="Arial"/>
                  <a:ea typeface="Arial"/>
                  <a:cs typeface="Arial"/>
                  <a:sym typeface="Arial"/>
                </a:rPr>
                <a:t>[object class]</a:t>
              </a:r>
              <a:endParaRPr b="0" i="0" sz="1400" u="none" cap="none" strike="noStrike">
                <a:solidFill>
                  <a:srgbClr val="000000"/>
                </a:solidFill>
                <a:latin typeface="Arial"/>
                <a:ea typeface="Arial"/>
                <a:cs typeface="Arial"/>
                <a:sym typeface="Arial"/>
              </a:endParaRPr>
            </a:p>
          </p:txBody>
        </p:sp>
      </p:grpSp>
      <p:grpSp>
        <p:nvGrpSpPr>
          <p:cNvPr descr="\documentclass{article}&#10;\usepackage{amsmath}&#10;\usepackage{amssymb}&#10;\usepackage{bm}&#10;\pagestyle{empty}&#10;\begin{document}&#10;&#10;$f_{\theta}(x)=y$&#10;&#10;\end{document}" id="135" name="Google Shape;135;g2acbf523b41_0_48" title="IguanaTex Vector Display"/>
          <p:cNvGrpSpPr/>
          <p:nvPr/>
        </p:nvGrpSpPr>
        <p:grpSpPr>
          <a:xfrm>
            <a:off x="3201955" y="1914885"/>
            <a:ext cx="1292588" cy="308406"/>
            <a:chOff x="5007334" y="4251655"/>
            <a:chExt cx="1292588" cy="308406"/>
          </a:xfrm>
        </p:grpSpPr>
        <p:sp>
          <p:nvSpPr>
            <p:cNvPr id="136" name="Google Shape;136;g2acbf523b41_0_48"/>
            <p:cNvSpPr/>
            <p:nvPr/>
          </p:nvSpPr>
          <p:spPr>
            <a:xfrm>
              <a:off x="5007334" y="4265534"/>
              <a:ext cx="158803" cy="280649"/>
            </a:xfrm>
            <a:custGeom>
              <a:rect b="b" l="l" r="r" t="t"/>
              <a:pathLst>
                <a:path extrusionOk="0" h="280649" w="158803">
                  <a:moveTo>
                    <a:pt x="100005" y="94127"/>
                  </a:moveTo>
                  <a:lnTo>
                    <a:pt x="127374" y="94127"/>
                  </a:lnTo>
                  <a:cubicBezTo>
                    <a:pt x="133739" y="94127"/>
                    <a:pt x="136921" y="94127"/>
                    <a:pt x="136921" y="87959"/>
                  </a:cubicBezTo>
                  <a:cubicBezTo>
                    <a:pt x="136921" y="84566"/>
                    <a:pt x="133739" y="84566"/>
                    <a:pt x="128329" y="84566"/>
                  </a:cubicBezTo>
                  <a:lnTo>
                    <a:pt x="101914" y="84566"/>
                  </a:lnTo>
                  <a:lnTo>
                    <a:pt x="108597" y="49408"/>
                  </a:lnTo>
                  <a:cubicBezTo>
                    <a:pt x="109870" y="42931"/>
                    <a:pt x="114326" y="21034"/>
                    <a:pt x="116235" y="17334"/>
                  </a:cubicBezTo>
                  <a:cubicBezTo>
                    <a:pt x="119099" y="11474"/>
                    <a:pt x="124510" y="6848"/>
                    <a:pt x="131193" y="6848"/>
                  </a:cubicBezTo>
                  <a:cubicBezTo>
                    <a:pt x="132466" y="6848"/>
                    <a:pt x="140740" y="6848"/>
                    <a:pt x="146787" y="12399"/>
                  </a:cubicBezTo>
                  <a:cubicBezTo>
                    <a:pt x="132784" y="13633"/>
                    <a:pt x="129601" y="24427"/>
                    <a:pt x="129601" y="29053"/>
                  </a:cubicBezTo>
                  <a:cubicBezTo>
                    <a:pt x="129601" y="36146"/>
                    <a:pt x="135330" y="39847"/>
                    <a:pt x="141376" y="39847"/>
                  </a:cubicBezTo>
                  <a:cubicBezTo>
                    <a:pt x="149651" y="39847"/>
                    <a:pt x="158880" y="33062"/>
                    <a:pt x="158880" y="21343"/>
                  </a:cubicBezTo>
                  <a:cubicBezTo>
                    <a:pt x="158880" y="7156"/>
                    <a:pt x="144241" y="63"/>
                    <a:pt x="131193" y="63"/>
                  </a:cubicBezTo>
                  <a:cubicBezTo>
                    <a:pt x="120372" y="63"/>
                    <a:pt x="100323" y="5614"/>
                    <a:pt x="90776" y="36146"/>
                  </a:cubicBezTo>
                  <a:cubicBezTo>
                    <a:pt x="88866" y="42623"/>
                    <a:pt x="87912" y="45707"/>
                    <a:pt x="80274" y="84566"/>
                  </a:cubicBezTo>
                  <a:lnTo>
                    <a:pt x="58315" y="84566"/>
                  </a:lnTo>
                  <a:cubicBezTo>
                    <a:pt x="52269" y="84566"/>
                    <a:pt x="48768" y="84566"/>
                    <a:pt x="48768" y="90426"/>
                  </a:cubicBezTo>
                  <a:cubicBezTo>
                    <a:pt x="48768" y="94127"/>
                    <a:pt x="51632" y="94127"/>
                    <a:pt x="57679" y="94127"/>
                  </a:cubicBezTo>
                  <a:lnTo>
                    <a:pt x="78683" y="94127"/>
                  </a:lnTo>
                  <a:lnTo>
                    <a:pt x="54814" y="215947"/>
                  </a:lnTo>
                  <a:cubicBezTo>
                    <a:pt x="49086" y="245863"/>
                    <a:pt x="43676" y="273928"/>
                    <a:pt x="27127" y="273928"/>
                  </a:cubicBezTo>
                  <a:cubicBezTo>
                    <a:pt x="25854" y="273928"/>
                    <a:pt x="17898" y="273928"/>
                    <a:pt x="11852" y="268376"/>
                  </a:cubicBezTo>
                  <a:cubicBezTo>
                    <a:pt x="26491" y="267451"/>
                    <a:pt x="29355" y="256349"/>
                    <a:pt x="29355" y="251722"/>
                  </a:cubicBezTo>
                  <a:cubicBezTo>
                    <a:pt x="29355" y="244629"/>
                    <a:pt x="23627" y="240928"/>
                    <a:pt x="17580" y="240928"/>
                  </a:cubicBezTo>
                  <a:cubicBezTo>
                    <a:pt x="9306" y="240928"/>
                    <a:pt x="77" y="247713"/>
                    <a:pt x="77" y="259433"/>
                  </a:cubicBezTo>
                  <a:cubicBezTo>
                    <a:pt x="77" y="273311"/>
                    <a:pt x="14079" y="280713"/>
                    <a:pt x="27127" y="280713"/>
                  </a:cubicBezTo>
                  <a:cubicBezTo>
                    <a:pt x="44631" y="280713"/>
                    <a:pt x="57360" y="262517"/>
                    <a:pt x="63089" y="250797"/>
                  </a:cubicBezTo>
                  <a:cubicBezTo>
                    <a:pt x="73273" y="231368"/>
                    <a:pt x="80592" y="194050"/>
                    <a:pt x="80910" y="191892"/>
                  </a:cubicBezTo>
                  <a:lnTo>
                    <a:pt x="100005" y="94127"/>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Montserrat"/>
                <a:ea typeface="Montserrat"/>
                <a:cs typeface="Montserrat"/>
                <a:sym typeface="Montserrat"/>
              </a:endParaRPr>
            </a:p>
          </p:txBody>
        </p:sp>
        <p:sp>
          <p:nvSpPr>
            <p:cNvPr id="137" name="Google Shape;137;g2acbf523b41_0_48"/>
            <p:cNvSpPr/>
            <p:nvPr/>
          </p:nvSpPr>
          <p:spPr>
            <a:xfrm>
              <a:off x="5160309" y="4377238"/>
              <a:ext cx="99800" cy="154141"/>
            </a:xfrm>
            <a:custGeom>
              <a:rect b="b" l="l" r="r" t="t"/>
              <a:pathLst>
                <a:path extrusionOk="0" h="154141" w="99800">
                  <a:moveTo>
                    <a:pt x="99883" y="46911"/>
                  </a:moveTo>
                  <a:cubicBezTo>
                    <a:pt x="99883" y="24243"/>
                    <a:pt x="90972" y="64"/>
                    <a:pt x="69140" y="64"/>
                  </a:cubicBezTo>
                  <a:cubicBezTo>
                    <a:pt x="35725" y="64"/>
                    <a:pt x="82" y="57921"/>
                    <a:pt x="82" y="107359"/>
                  </a:cubicBezTo>
                  <a:cubicBezTo>
                    <a:pt x="82" y="133049"/>
                    <a:pt x="10329" y="154206"/>
                    <a:pt x="30824" y="154206"/>
                  </a:cubicBezTo>
                  <a:cubicBezTo>
                    <a:pt x="64685" y="154206"/>
                    <a:pt x="99883" y="95269"/>
                    <a:pt x="99883" y="46911"/>
                  </a:cubicBezTo>
                  <a:close/>
                  <a:moveTo>
                    <a:pt x="25255" y="73249"/>
                  </a:moveTo>
                  <a:cubicBezTo>
                    <a:pt x="36616" y="26618"/>
                    <a:pt x="55774" y="6109"/>
                    <a:pt x="68917" y="6109"/>
                  </a:cubicBezTo>
                  <a:cubicBezTo>
                    <a:pt x="83175" y="6109"/>
                    <a:pt x="83175" y="30072"/>
                    <a:pt x="83175" y="34174"/>
                  </a:cubicBezTo>
                  <a:cubicBezTo>
                    <a:pt x="83175" y="42594"/>
                    <a:pt x="81393" y="55115"/>
                    <a:pt x="76714" y="73249"/>
                  </a:cubicBezTo>
                  <a:lnTo>
                    <a:pt x="25255" y="73249"/>
                  </a:lnTo>
                  <a:close/>
                  <a:moveTo>
                    <a:pt x="74710" y="81021"/>
                  </a:moveTo>
                  <a:cubicBezTo>
                    <a:pt x="68472" y="104552"/>
                    <a:pt x="63348" y="116210"/>
                    <a:pt x="56665" y="126788"/>
                  </a:cubicBezTo>
                  <a:cubicBezTo>
                    <a:pt x="49759" y="138014"/>
                    <a:pt x="40849" y="148161"/>
                    <a:pt x="31047" y="148161"/>
                  </a:cubicBezTo>
                  <a:cubicBezTo>
                    <a:pt x="18794" y="148161"/>
                    <a:pt x="16789" y="131754"/>
                    <a:pt x="16789" y="120096"/>
                  </a:cubicBezTo>
                  <a:cubicBezTo>
                    <a:pt x="16789" y="105848"/>
                    <a:pt x="21022" y="89009"/>
                    <a:pt x="23250" y="81021"/>
                  </a:cubicBezTo>
                  <a:lnTo>
                    <a:pt x="74710" y="8102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Montserrat"/>
                <a:ea typeface="Montserrat"/>
                <a:cs typeface="Montserrat"/>
                <a:sym typeface="Montserrat"/>
              </a:endParaRPr>
            </a:p>
          </p:txBody>
        </p:sp>
        <p:sp>
          <p:nvSpPr>
            <p:cNvPr id="138" name="Google Shape;138;g2acbf523b41_0_48"/>
            <p:cNvSpPr/>
            <p:nvPr/>
          </p:nvSpPr>
          <p:spPr>
            <a:xfrm>
              <a:off x="5321762" y="4251655"/>
              <a:ext cx="73832" cy="308406"/>
            </a:xfrm>
            <a:custGeom>
              <a:rect b="b" l="l" r="r" t="t"/>
              <a:pathLst>
                <a:path extrusionOk="0" h="308406" w="73832">
                  <a:moveTo>
                    <a:pt x="73918" y="305385"/>
                  </a:moveTo>
                  <a:cubicBezTo>
                    <a:pt x="73918" y="304460"/>
                    <a:pt x="73918" y="303843"/>
                    <a:pt x="68508" y="298600"/>
                  </a:cubicBezTo>
                  <a:cubicBezTo>
                    <a:pt x="28728" y="259741"/>
                    <a:pt x="18544" y="201452"/>
                    <a:pt x="18544" y="154266"/>
                  </a:cubicBezTo>
                  <a:cubicBezTo>
                    <a:pt x="18544" y="100603"/>
                    <a:pt x="30637" y="46941"/>
                    <a:pt x="69781" y="8390"/>
                  </a:cubicBezTo>
                  <a:cubicBezTo>
                    <a:pt x="73918" y="4689"/>
                    <a:pt x="73918" y="4072"/>
                    <a:pt x="73918" y="3147"/>
                  </a:cubicBezTo>
                  <a:cubicBezTo>
                    <a:pt x="73918" y="988"/>
                    <a:pt x="72645" y="63"/>
                    <a:pt x="70736" y="63"/>
                  </a:cubicBezTo>
                  <a:cubicBezTo>
                    <a:pt x="67554" y="63"/>
                    <a:pt x="38912" y="21034"/>
                    <a:pt x="20135" y="60202"/>
                  </a:cubicBezTo>
                  <a:cubicBezTo>
                    <a:pt x="3905" y="94127"/>
                    <a:pt x="86" y="128360"/>
                    <a:pt x="86" y="154266"/>
                  </a:cubicBezTo>
                  <a:cubicBezTo>
                    <a:pt x="86" y="178322"/>
                    <a:pt x="3587" y="215639"/>
                    <a:pt x="21090" y="250489"/>
                  </a:cubicBezTo>
                  <a:cubicBezTo>
                    <a:pt x="40185" y="288423"/>
                    <a:pt x="67554" y="308469"/>
                    <a:pt x="70736" y="308469"/>
                  </a:cubicBezTo>
                  <a:cubicBezTo>
                    <a:pt x="72645" y="308469"/>
                    <a:pt x="73918" y="307544"/>
                    <a:pt x="73918" y="30538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Montserrat"/>
                <a:ea typeface="Montserrat"/>
                <a:cs typeface="Montserrat"/>
                <a:sym typeface="Montserrat"/>
              </a:endParaRPr>
            </a:p>
          </p:txBody>
        </p:sp>
        <p:sp>
          <p:nvSpPr>
            <p:cNvPr id="139" name="Google Shape;139;g2acbf523b41_0_48"/>
            <p:cNvSpPr/>
            <p:nvPr/>
          </p:nvSpPr>
          <p:spPr>
            <a:xfrm>
              <a:off x="5423247" y="4346645"/>
              <a:ext cx="158484" cy="139708"/>
            </a:xfrm>
            <a:custGeom>
              <a:rect b="b" l="l" r="r" t="t"/>
              <a:pathLst>
                <a:path extrusionOk="0" h="139708" w="158484">
                  <a:moveTo>
                    <a:pt x="97154" y="43240"/>
                  </a:moveTo>
                  <a:cubicBezTo>
                    <a:pt x="99063" y="35221"/>
                    <a:pt x="106383" y="6848"/>
                    <a:pt x="128660" y="6848"/>
                  </a:cubicBezTo>
                  <a:cubicBezTo>
                    <a:pt x="130251" y="6848"/>
                    <a:pt x="137889" y="6848"/>
                    <a:pt x="144572" y="10857"/>
                  </a:cubicBezTo>
                  <a:cubicBezTo>
                    <a:pt x="135661" y="12399"/>
                    <a:pt x="129296" y="20109"/>
                    <a:pt x="129296" y="27511"/>
                  </a:cubicBezTo>
                  <a:cubicBezTo>
                    <a:pt x="129296" y="32445"/>
                    <a:pt x="132797" y="38305"/>
                    <a:pt x="141390" y="38305"/>
                  </a:cubicBezTo>
                  <a:cubicBezTo>
                    <a:pt x="148391" y="38305"/>
                    <a:pt x="158575" y="32754"/>
                    <a:pt x="158575" y="20418"/>
                  </a:cubicBezTo>
                  <a:cubicBezTo>
                    <a:pt x="158575" y="4380"/>
                    <a:pt x="139799" y="63"/>
                    <a:pt x="128978" y="63"/>
                  </a:cubicBezTo>
                  <a:cubicBezTo>
                    <a:pt x="110520" y="63"/>
                    <a:pt x="99382" y="16408"/>
                    <a:pt x="95563" y="23502"/>
                  </a:cubicBezTo>
                  <a:cubicBezTo>
                    <a:pt x="87607" y="3147"/>
                    <a:pt x="70422" y="63"/>
                    <a:pt x="61193" y="63"/>
                  </a:cubicBezTo>
                  <a:cubicBezTo>
                    <a:pt x="28095" y="63"/>
                    <a:pt x="9955" y="39847"/>
                    <a:pt x="9955" y="47557"/>
                  </a:cubicBezTo>
                  <a:cubicBezTo>
                    <a:pt x="9955" y="50641"/>
                    <a:pt x="13138" y="50641"/>
                    <a:pt x="13774" y="50641"/>
                  </a:cubicBezTo>
                  <a:cubicBezTo>
                    <a:pt x="16320" y="50641"/>
                    <a:pt x="17275" y="50025"/>
                    <a:pt x="17912" y="47249"/>
                  </a:cubicBezTo>
                  <a:cubicBezTo>
                    <a:pt x="28732" y="14558"/>
                    <a:pt x="49736" y="6848"/>
                    <a:pt x="60556" y="6848"/>
                  </a:cubicBezTo>
                  <a:cubicBezTo>
                    <a:pt x="66603" y="6848"/>
                    <a:pt x="77741" y="9623"/>
                    <a:pt x="77741" y="27511"/>
                  </a:cubicBezTo>
                  <a:cubicBezTo>
                    <a:pt x="77741" y="37072"/>
                    <a:pt x="72331" y="57735"/>
                    <a:pt x="60556" y="100912"/>
                  </a:cubicBezTo>
                  <a:cubicBezTo>
                    <a:pt x="55464" y="120033"/>
                    <a:pt x="44326" y="132986"/>
                    <a:pt x="30323" y="132986"/>
                  </a:cubicBezTo>
                  <a:cubicBezTo>
                    <a:pt x="28414" y="132986"/>
                    <a:pt x="21094" y="132986"/>
                    <a:pt x="14411" y="128977"/>
                  </a:cubicBezTo>
                  <a:cubicBezTo>
                    <a:pt x="22367" y="127435"/>
                    <a:pt x="29368" y="120958"/>
                    <a:pt x="29368" y="112323"/>
                  </a:cubicBezTo>
                  <a:cubicBezTo>
                    <a:pt x="29368" y="103996"/>
                    <a:pt x="22367" y="101529"/>
                    <a:pt x="17593" y="101529"/>
                  </a:cubicBezTo>
                  <a:cubicBezTo>
                    <a:pt x="8046" y="101529"/>
                    <a:pt x="90" y="109547"/>
                    <a:pt x="90" y="119416"/>
                  </a:cubicBezTo>
                  <a:cubicBezTo>
                    <a:pt x="90" y="133603"/>
                    <a:pt x="16002" y="139771"/>
                    <a:pt x="30005" y="139771"/>
                  </a:cubicBezTo>
                  <a:cubicBezTo>
                    <a:pt x="51009" y="139771"/>
                    <a:pt x="62466" y="118182"/>
                    <a:pt x="63420" y="116332"/>
                  </a:cubicBezTo>
                  <a:cubicBezTo>
                    <a:pt x="67239" y="127743"/>
                    <a:pt x="78696" y="139771"/>
                    <a:pt x="97790" y="139771"/>
                  </a:cubicBezTo>
                  <a:cubicBezTo>
                    <a:pt x="130569" y="139771"/>
                    <a:pt x="148709" y="99986"/>
                    <a:pt x="148709" y="92276"/>
                  </a:cubicBezTo>
                  <a:cubicBezTo>
                    <a:pt x="148709" y="89192"/>
                    <a:pt x="145845" y="89192"/>
                    <a:pt x="144890" y="89192"/>
                  </a:cubicBezTo>
                  <a:cubicBezTo>
                    <a:pt x="142026" y="89192"/>
                    <a:pt x="141390" y="90426"/>
                    <a:pt x="140753" y="92585"/>
                  </a:cubicBezTo>
                  <a:cubicBezTo>
                    <a:pt x="130251" y="125584"/>
                    <a:pt x="108611" y="132986"/>
                    <a:pt x="98427" y="132986"/>
                  </a:cubicBezTo>
                  <a:cubicBezTo>
                    <a:pt x="86015" y="132986"/>
                    <a:pt x="80924" y="123117"/>
                    <a:pt x="80924" y="112631"/>
                  </a:cubicBezTo>
                  <a:cubicBezTo>
                    <a:pt x="80924" y="105846"/>
                    <a:pt x="82833" y="99061"/>
                    <a:pt x="86334" y="85491"/>
                  </a:cubicBezTo>
                  <a:lnTo>
                    <a:pt x="97154" y="4324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Montserrat"/>
                <a:ea typeface="Montserrat"/>
                <a:cs typeface="Montserrat"/>
                <a:sym typeface="Montserrat"/>
              </a:endParaRPr>
            </a:p>
          </p:txBody>
        </p:sp>
        <p:sp>
          <p:nvSpPr>
            <p:cNvPr id="140" name="Google Shape;140;g2acbf523b41_0_48"/>
            <p:cNvSpPr/>
            <p:nvPr/>
          </p:nvSpPr>
          <p:spPr>
            <a:xfrm>
              <a:off x="5614042" y="4251655"/>
              <a:ext cx="73832" cy="308406"/>
            </a:xfrm>
            <a:custGeom>
              <a:rect b="b" l="l" r="r" t="t"/>
              <a:pathLst>
                <a:path extrusionOk="0" h="308406" w="73832">
                  <a:moveTo>
                    <a:pt x="73928" y="154266"/>
                  </a:moveTo>
                  <a:cubicBezTo>
                    <a:pt x="73928" y="130210"/>
                    <a:pt x="70427" y="92893"/>
                    <a:pt x="52924" y="58043"/>
                  </a:cubicBezTo>
                  <a:cubicBezTo>
                    <a:pt x="33829" y="20109"/>
                    <a:pt x="6461" y="63"/>
                    <a:pt x="3278" y="63"/>
                  </a:cubicBezTo>
                  <a:cubicBezTo>
                    <a:pt x="1369" y="63"/>
                    <a:pt x="96" y="1296"/>
                    <a:pt x="96" y="3147"/>
                  </a:cubicBezTo>
                  <a:cubicBezTo>
                    <a:pt x="96" y="4072"/>
                    <a:pt x="96" y="4689"/>
                    <a:pt x="6142" y="10240"/>
                  </a:cubicBezTo>
                  <a:cubicBezTo>
                    <a:pt x="37330" y="40772"/>
                    <a:pt x="55470" y="89809"/>
                    <a:pt x="55470" y="154266"/>
                  </a:cubicBezTo>
                  <a:cubicBezTo>
                    <a:pt x="55470" y="207004"/>
                    <a:pt x="43695" y="261283"/>
                    <a:pt x="4233" y="300142"/>
                  </a:cubicBezTo>
                  <a:cubicBezTo>
                    <a:pt x="96" y="303843"/>
                    <a:pt x="96" y="304460"/>
                    <a:pt x="96" y="305385"/>
                  </a:cubicBezTo>
                  <a:cubicBezTo>
                    <a:pt x="96" y="307236"/>
                    <a:pt x="1369" y="308469"/>
                    <a:pt x="3278" y="308469"/>
                  </a:cubicBezTo>
                  <a:cubicBezTo>
                    <a:pt x="6461" y="308469"/>
                    <a:pt x="35102" y="287498"/>
                    <a:pt x="53879" y="248330"/>
                  </a:cubicBezTo>
                  <a:cubicBezTo>
                    <a:pt x="70109" y="214405"/>
                    <a:pt x="73928" y="180172"/>
                    <a:pt x="73928" y="15426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Montserrat"/>
                <a:ea typeface="Montserrat"/>
                <a:cs typeface="Montserrat"/>
                <a:sym typeface="Montserrat"/>
              </a:endParaRPr>
            </a:p>
          </p:txBody>
        </p:sp>
        <p:sp>
          <p:nvSpPr>
            <p:cNvPr id="141" name="Google Shape;141;g2acbf523b41_0_48"/>
            <p:cNvSpPr/>
            <p:nvPr/>
          </p:nvSpPr>
          <p:spPr>
            <a:xfrm>
              <a:off x="5825884" y="4369775"/>
              <a:ext cx="211631" cy="72167"/>
            </a:xfrm>
            <a:custGeom>
              <a:rect b="b" l="l" r="r" t="t"/>
              <a:pathLst>
                <a:path extrusionOk="0" h="72167" w="211631">
                  <a:moveTo>
                    <a:pt x="200913" y="12399"/>
                  </a:moveTo>
                  <a:cubicBezTo>
                    <a:pt x="205687" y="12399"/>
                    <a:pt x="211734" y="12399"/>
                    <a:pt x="211734" y="6231"/>
                  </a:cubicBezTo>
                  <a:cubicBezTo>
                    <a:pt x="211734" y="63"/>
                    <a:pt x="205687" y="63"/>
                    <a:pt x="201232" y="63"/>
                  </a:cubicBezTo>
                  <a:lnTo>
                    <a:pt x="10604" y="63"/>
                  </a:lnTo>
                  <a:cubicBezTo>
                    <a:pt x="6149" y="63"/>
                    <a:pt x="102" y="63"/>
                    <a:pt x="102" y="6231"/>
                  </a:cubicBezTo>
                  <a:cubicBezTo>
                    <a:pt x="102" y="12399"/>
                    <a:pt x="6149" y="12399"/>
                    <a:pt x="10923" y="12399"/>
                  </a:cubicBezTo>
                  <a:lnTo>
                    <a:pt x="200913" y="12399"/>
                  </a:lnTo>
                  <a:close/>
                  <a:moveTo>
                    <a:pt x="201232" y="72230"/>
                  </a:moveTo>
                  <a:cubicBezTo>
                    <a:pt x="205687" y="72230"/>
                    <a:pt x="211734" y="72230"/>
                    <a:pt x="211734" y="66062"/>
                  </a:cubicBezTo>
                  <a:cubicBezTo>
                    <a:pt x="211734" y="59894"/>
                    <a:pt x="205687" y="59894"/>
                    <a:pt x="200913" y="59894"/>
                  </a:cubicBezTo>
                  <a:lnTo>
                    <a:pt x="10923" y="59894"/>
                  </a:lnTo>
                  <a:cubicBezTo>
                    <a:pt x="6149" y="59894"/>
                    <a:pt x="102" y="59894"/>
                    <a:pt x="102" y="66062"/>
                  </a:cubicBezTo>
                  <a:cubicBezTo>
                    <a:pt x="102" y="72230"/>
                    <a:pt x="6149" y="72230"/>
                    <a:pt x="10604" y="72230"/>
                  </a:cubicBezTo>
                  <a:lnTo>
                    <a:pt x="201232" y="7223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Montserrat"/>
                <a:ea typeface="Montserrat"/>
                <a:cs typeface="Montserrat"/>
                <a:sym typeface="Montserrat"/>
              </a:endParaRPr>
            </a:p>
          </p:txBody>
        </p:sp>
        <p:sp>
          <p:nvSpPr>
            <p:cNvPr id="142" name="Google Shape;142;g2acbf523b41_0_48"/>
            <p:cNvSpPr/>
            <p:nvPr/>
          </p:nvSpPr>
          <p:spPr>
            <a:xfrm>
              <a:off x="6153213" y="4346645"/>
              <a:ext cx="146709" cy="199538"/>
            </a:xfrm>
            <a:custGeom>
              <a:rect b="b" l="l" r="r" t="t"/>
              <a:pathLst>
                <a:path extrusionOk="0" h="199538" w="146709">
                  <a:moveTo>
                    <a:pt x="145550" y="18876"/>
                  </a:moveTo>
                  <a:cubicBezTo>
                    <a:pt x="146823" y="14558"/>
                    <a:pt x="146823" y="13941"/>
                    <a:pt x="146823" y="11782"/>
                  </a:cubicBezTo>
                  <a:cubicBezTo>
                    <a:pt x="146823" y="6231"/>
                    <a:pt x="142367" y="3455"/>
                    <a:pt x="137594" y="3455"/>
                  </a:cubicBezTo>
                  <a:cubicBezTo>
                    <a:pt x="134411" y="3455"/>
                    <a:pt x="129319" y="5306"/>
                    <a:pt x="126455" y="9932"/>
                  </a:cubicBezTo>
                  <a:cubicBezTo>
                    <a:pt x="125819" y="11474"/>
                    <a:pt x="123273" y="21034"/>
                    <a:pt x="122000" y="26586"/>
                  </a:cubicBezTo>
                  <a:cubicBezTo>
                    <a:pt x="119772" y="34604"/>
                    <a:pt x="117544" y="42931"/>
                    <a:pt x="115635" y="51258"/>
                  </a:cubicBezTo>
                  <a:lnTo>
                    <a:pt x="101314" y="106771"/>
                  </a:lnTo>
                  <a:cubicBezTo>
                    <a:pt x="100041" y="111398"/>
                    <a:pt x="86357" y="132986"/>
                    <a:pt x="65353" y="132986"/>
                  </a:cubicBezTo>
                  <a:cubicBezTo>
                    <a:pt x="49122" y="132986"/>
                    <a:pt x="45622" y="119416"/>
                    <a:pt x="45622" y="108005"/>
                  </a:cubicBezTo>
                  <a:cubicBezTo>
                    <a:pt x="45622" y="93818"/>
                    <a:pt x="51032" y="74697"/>
                    <a:pt x="61852" y="47557"/>
                  </a:cubicBezTo>
                  <a:cubicBezTo>
                    <a:pt x="66944" y="34913"/>
                    <a:pt x="68217" y="31520"/>
                    <a:pt x="68217" y="25352"/>
                  </a:cubicBezTo>
                  <a:cubicBezTo>
                    <a:pt x="68217" y="11474"/>
                    <a:pt x="58033" y="63"/>
                    <a:pt x="42121" y="63"/>
                  </a:cubicBezTo>
                  <a:cubicBezTo>
                    <a:pt x="11888" y="63"/>
                    <a:pt x="113" y="44782"/>
                    <a:pt x="113" y="47557"/>
                  </a:cubicBezTo>
                  <a:cubicBezTo>
                    <a:pt x="113" y="50641"/>
                    <a:pt x="3295" y="50641"/>
                    <a:pt x="3932" y="50641"/>
                  </a:cubicBezTo>
                  <a:cubicBezTo>
                    <a:pt x="7114" y="50641"/>
                    <a:pt x="7432" y="50025"/>
                    <a:pt x="9024" y="45090"/>
                  </a:cubicBezTo>
                  <a:cubicBezTo>
                    <a:pt x="17616" y="16100"/>
                    <a:pt x="30346" y="6848"/>
                    <a:pt x="41166" y="6848"/>
                  </a:cubicBezTo>
                  <a:cubicBezTo>
                    <a:pt x="43712" y="6848"/>
                    <a:pt x="49122" y="6848"/>
                    <a:pt x="49122" y="16717"/>
                  </a:cubicBezTo>
                  <a:cubicBezTo>
                    <a:pt x="49122" y="24427"/>
                    <a:pt x="45940" y="32445"/>
                    <a:pt x="43712" y="38305"/>
                  </a:cubicBezTo>
                  <a:cubicBezTo>
                    <a:pt x="30982" y="70996"/>
                    <a:pt x="25254" y="88575"/>
                    <a:pt x="25254" y="103071"/>
                  </a:cubicBezTo>
                  <a:cubicBezTo>
                    <a:pt x="25254" y="130519"/>
                    <a:pt x="45303" y="139771"/>
                    <a:pt x="64080" y="139771"/>
                  </a:cubicBezTo>
                  <a:cubicBezTo>
                    <a:pt x="76491" y="139771"/>
                    <a:pt x="87311" y="134528"/>
                    <a:pt x="96222" y="125893"/>
                  </a:cubicBezTo>
                  <a:cubicBezTo>
                    <a:pt x="92085" y="141930"/>
                    <a:pt x="88266" y="157042"/>
                    <a:pt x="75536" y="173387"/>
                  </a:cubicBezTo>
                  <a:cubicBezTo>
                    <a:pt x="67262" y="183873"/>
                    <a:pt x="55169" y="192817"/>
                    <a:pt x="40530" y="192817"/>
                  </a:cubicBezTo>
                  <a:cubicBezTo>
                    <a:pt x="36074" y="192817"/>
                    <a:pt x="21753" y="191892"/>
                    <a:pt x="16343" y="179864"/>
                  </a:cubicBezTo>
                  <a:cubicBezTo>
                    <a:pt x="21435" y="179864"/>
                    <a:pt x="25572" y="179864"/>
                    <a:pt x="30028" y="176163"/>
                  </a:cubicBezTo>
                  <a:cubicBezTo>
                    <a:pt x="33210" y="173387"/>
                    <a:pt x="36392" y="169378"/>
                    <a:pt x="36392" y="163518"/>
                  </a:cubicBezTo>
                  <a:cubicBezTo>
                    <a:pt x="36392" y="153958"/>
                    <a:pt x="27800" y="152724"/>
                    <a:pt x="24618" y="152724"/>
                  </a:cubicBezTo>
                  <a:cubicBezTo>
                    <a:pt x="17298" y="152724"/>
                    <a:pt x="6796" y="157658"/>
                    <a:pt x="6796" y="172770"/>
                  </a:cubicBezTo>
                  <a:cubicBezTo>
                    <a:pt x="6796" y="188191"/>
                    <a:pt x="20799" y="199602"/>
                    <a:pt x="40530" y="199602"/>
                  </a:cubicBezTo>
                  <a:cubicBezTo>
                    <a:pt x="73309" y="199602"/>
                    <a:pt x="106088" y="171537"/>
                    <a:pt x="114998" y="136687"/>
                  </a:cubicBezTo>
                  <a:lnTo>
                    <a:pt x="145550" y="18876"/>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Montserrat"/>
                <a:ea typeface="Montserrat"/>
                <a:cs typeface="Montserrat"/>
                <a:sym typeface="Montserrat"/>
              </a:endParaRPr>
            </a:p>
          </p:txBody>
        </p:sp>
      </p:grpSp>
      <p:sp>
        <p:nvSpPr>
          <p:cNvPr id="143" name="Google Shape;143;g2acbf523b41_0_48"/>
          <p:cNvSpPr txBox="1"/>
          <p:nvPr/>
        </p:nvSpPr>
        <p:spPr>
          <a:xfrm>
            <a:off x="2468862" y="2352448"/>
            <a:ext cx="4069800" cy="400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i="0" lang="en" sz="2000" u="none" cap="none" strike="noStrike">
                <a:solidFill>
                  <a:srgbClr val="595959"/>
                </a:solidFill>
                <a:latin typeface="Calibri"/>
                <a:ea typeface="Calibri"/>
                <a:cs typeface="Calibri"/>
                <a:sym typeface="Calibri"/>
              </a:rPr>
              <a:t>fixed function for feature extraction : </a:t>
            </a:r>
            <a:endParaRPr i="0" sz="2000" u="none" cap="none" strike="noStrike">
              <a:solidFill>
                <a:srgbClr val="000000"/>
              </a:solidFill>
              <a:latin typeface="Calibri"/>
              <a:ea typeface="Calibri"/>
              <a:cs typeface="Calibri"/>
              <a:sym typeface="Calibri"/>
            </a:endParaRPr>
          </a:p>
        </p:txBody>
      </p:sp>
      <p:sp>
        <p:nvSpPr>
          <p:cNvPr id="144" name="Google Shape;144;g2acbf523b41_0_48"/>
          <p:cNvSpPr txBox="1"/>
          <p:nvPr/>
        </p:nvSpPr>
        <p:spPr>
          <a:xfrm>
            <a:off x="2468850" y="2932750"/>
            <a:ext cx="8027700" cy="3416400"/>
          </a:xfrm>
          <a:prstGeom prst="rect">
            <a:avLst/>
          </a:prstGeom>
          <a:noFill/>
          <a:ln>
            <a:noFill/>
          </a:ln>
        </p:spPr>
        <p:txBody>
          <a:bodyPr anchorCtr="0" anchor="t" bIns="91425" lIns="91425" spcFirstLastPara="1" rIns="91425" wrap="square" tIns="91425">
            <a:noAutofit/>
          </a:bodyPr>
          <a:lstStyle/>
          <a:p>
            <a:pPr indent="-177800" lvl="0" marL="165100" marR="0" rtl="0" algn="l">
              <a:lnSpc>
                <a:spcPct val="90000"/>
              </a:lnSpc>
              <a:spcBef>
                <a:spcPts val="900"/>
              </a:spcBef>
              <a:spcAft>
                <a:spcPts val="0"/>
              </a:spcAft>
              <a:buClr>
                <a:schemeClr val="accent2"/>
              </a:buClr>
              <a:buSzPts val="2000"/>
              <a:buFont typeface="Noto Sans Symbols"/>
              <a:buChar char="▪"/>
            </a:pPr>
            <a:r>
              <a:rPr lang="en" sz="2000">
                <a:solidFill>
                  <a:schemeClr val="dk2"/>
                </a:solidFill>
                <a:latin typeface="Calibri"/>
                <a:ea typeface="Calibri"/>
                <a:cs typeface="Calibri"/>
                <a:sym typeface="Calibri"/>
              </a:rPr>
              <a:t>Not quite there: still hand-crafting features</a:t>
            </a:r>
            <a:endParaRPr sz="2000">
              <a:solidFill>
                <a:schemeClr val="dk2"/>
              </a:solidFill>
              <a:latin typeface="Calibri"/>
              <a:ea typeface="Calibri"/>
              <a:cs typeface="Calibri"/>
              <a:sym typeface="Calibri"/>
            </a:endParaRPr>
          </a:p>
          <a:p>
            <a:pPr indent="-177800" lvl="0" marL="165100" marR="0" rtl="0" algn="l">
              <a:lnSpc>
                <a:spcPct val="90000"/>
              </a:lnSpc>
              <a:spcBef>
                <a:spcPts val="900"/>
              </a:spcBef>
              <a:spcAft>
                <a:spcPts val="0"/>
              </a:spcAft>
              <a:buClr>
                <a:schemeClr val="accent2"/>
              </a:buClr>
              <a:buSzPts val="2000"/>
              <a:buFont typeface="Noto Sans Symbols"/>
              <a:buChar char="▪"/>
            </a:pPr>
            <a:r>
              <a:rPr lang="en" sz="2000">
                <a:solidFill>
                  <a:schemeClr val="dk2"/>
                </a:solidFill>
                <a:latin typeface="Calibri"/>
                <a:ea typeface="Calibri"/>
                <a:cs typeface="Calibri"/>
                <a:sym typeface="Calibri"/>
              </a:rPr>
              <a:t>Learning on top of features can be simple</a:t>
            </a:r>
            <a:endParaRPr sz="2000">
              <a:solidFill>
                <a:schemeClr val="dk2"/>
              </a:solidFill>
              <a:latin typeface="Calibri"/>
              <a:ea typeface="Calibri"/>
              <a:cs typeface="Calibri"/>
              <a:sym typeface="Calibri"/>
            </a:endParaRPr>
          </a:p>
          <a:p>
            <a:pPr indent="-177800" lvl="0" marL="165100" marR="0" rtl="0" algn="l">
              <a:lnSpc>
                <a:spcPct val="90000"/>
              </a:lnSpc>
              <a:spcBef>
                <a:spcPts val="900"/>
              </a:spcBef>
              <a:spcAft>
                <a:spcPts val="0"/>
              </a:spcAft>
              <a:buClr>
                <a:schemeClr val="accent2"/>
              </a:buClr>
              <a:buSzPts val="2000"/>
              <a:buFont typeface="Noto Sans Symbols"/>
              <a:buChar char="▪"/>
            </a:pPr>
            <a:r>
              <a:rPr lang="en" sz="2000">
                <a:solidFill>
                  <a:schemeClr val="dk2"/>
                </a:solidFill>
                <a:latin typeface="Calibri"/>
                <a:ea typeface="Calibri"/>
                <a:cs typeface="Calibri"/>
                <a:sym typeface="Calibri"/>
              </a:rPr>
              <a:t>But good features are hard to design</a:t>
            </a:r>
            <a:endParaRPr i="0" sz="2000" u="none" cap="none" strike="noStrike">
              <a:solidFill>
                <a:srgbClr val="000000"/>
              </a:solidFill>
              <a:latin typeface="Calibri"/>
              <a:ea typeface="Calibri"/>
              <a:cs typeface="Calibri"/>
              <a:sym typeface="Calibri"/>
            </a:endParaRPr>
          </a:p>
          <a:p>
            <a:pPr indent="-171450" lvl="0" marL="285750" marR="0" rtl="0" algn="l">
              <a:lnSpc>
                <a:spcPct val="95000"/>
              </a:lnSpc>
              <a:spcBef>
                <a:spcPts val="1200"/>
              </a:spcBef>
              <a:spcAft>
                <a:spcPts val="0"/>
              </a:spcAft>
              <a:buClr>
                <a:srgbClr val="595959"/>
              </a:buClr>
              <a:buSzPts val="1260"/>
              <a:buFont typeface="Arial"/>
              <a:buNone/>
            </a:pPr>
            <a:r>
              <a:t/>
            </a:r>
            <a:endParaRPr i="0" sz="2000" u="none" cap="none" strike="noStrike">
              <a:solidFill>
                <a:srgbClr val="595959"/>
              </a:solidFill>
              <a:latin typeface="Calibri"/>
              <a:ea typeface="Calibri"/>
              <a:cs typeface="Calibri"/>
              <a:sym typeface="Calibri"/>
            </a:endParaRPr>
          </a:p>
          <a:p>
            <a:pPr indent="-171450" lvl="0" marL="285750" marR="0" rtl="0" algn="l">
              <a:lnSpc>
                <a:spcPct val="95000"/>
              </a:lnSpc>
              <a:spcBef>
                <a:spcPts val="1200"/>
              </a:spcBef>
              <a:spcAft>
                <a:spcPts val="0"/>
              </a:spcAft>
              <a:buClr>
                <a:srgbClr val="595959"/>
              </a:buClr>
              <a:buSzPts val="1260"/>
              <a:buFont typeface="Arial"/>
              <a:buNone/>
            </a:pPr>
            <a:r>
              <a:t/>
            </a:r>
            <a:endParaRPr i="0" sz="2000" u="none" cap="none" strike="noStrike">
              <a:solidFill>
                <a:srgbClr val="595959"/>
              </a:solidFill>
              <a:latin typeface="Calibri"/>
              <a:ea typeface="Calibri"/>
              <a:cs typeface="Calibri"/>
              <a:sym typeface="Calibri"/>
            </a:endParaRPr>
          </a:p>
          <a:p>
            <a:pPr indent="-171450" lvl="0" marL="285750" marR="0" rtl="0" algn="l">
              <a:lnSpc>
                <a:spcPct val="95000"/>
              </a:lnSpc>
              <a:spcBef>
                <a:spcPts val="1200"/>
              </a:spcBef>
              <a:spcAft>
                <a:spcPts val="0"/>
              </a:spcAft>
              <a:buClr>
                <a:srgbClr val="595959"/>
              </a:buClr>
              <a:buSzPts val="1260"/>
              <a:buFont typeface="Arial"/>
              <a:buNone/>
            </a:pPr>
            <a:r>
              <a:t/>
            </a:r>
            <a:endParaRPr i="0" sz="2000" u="none" cap="none" strike="noStrike">
              <a:solidFill>
                <a:srgbClr val="595959"/>
              </a:solidFill>
              <a:latin typeface="Calibri"/>
              <a:ea typeface="Calibri"/>
              <a:cs typeface="Calibri"/>
              <a:sym typeface="Calibri"/>
            </a:endParaRPr>
          </a:p>
          <a:p>
            <a:pPr indent="0" lvl="0" marL="0" marR="0" rtl="0" algn="l">
              <a:lnSpc>
                <a:spcPct val="95000"/>
              </a:lnSpc>
              <a:spcBef>
                <a:spcPts val="1200"/>
              </a:spcBef>
              <a:spcAft>
                <a:spcPts val="0"/>
              </a:spcAft>
              <a:buClr>
                <a:srgbClr val="595959"/>
              </a:buClr>
              <a:buSzPts val="1260"/>
              <a:buFont typeface="Arial"/>
              <a:buNone/>
            </a:pPr>
            <a:r>
              <a:t/>
            </a:r>
            <a:endParaRPr i="0" sz="2000" u="none" cap="none" strike="noStrike">
              <a:solidFill>
                <a:srgbClr val="595959"/>
              </a:solidFill>
              <a:latin typeface="Calibri"/>
              <a:ea typeface="Calibri"/>
              <a:cs typeface="Calibri"/>
              <a:sym typeface="Calibri"/>
            </a:endParaRPr>
          </a:p>
          <a:p>
            <a:pPr indent="0" lvl="0" marL="0" marR="0" rtl="0" algn="l">
              <a:lnSpc>
                <a:spcPct val="95000"/>
              </a:lnSpc>
              <a:spcBef>
                <a:spcPts val="1200"/>
              </a:spcBef>
              <a:spcAft>
                <a:spcPts val="0"/>
              </a:spcAft>
              <a:buClr>
                <a:srgbClr val="595959"/>
              </a:buClr>
              <a:buSzPts val="1260"/>
              <a:buFont typeface="Arial"/>
              <a:buNone/>
            </a:pPr>
            <a:r>
              <a:t/>
            </a:r>
            <a:endParaRPr i="0" sz="2000" u="none" cap="none" strike="noStrike">
              <a:solidFill>
                <a:srgbClr val="595959"/>
              </a:solidFill>
              <a:latin typeface="Calibri"/>
              <a:ea typeface="Calibri"/>
              <a:cs typeface="Calibri"/>
              <a:sym typeface="Calibri"/>
            </a:endParaRPr>
          </a:p>
          <a:p>
            <a:pPr indent="-171450" lvl="0" marL="285750" marR="0" rtl="0" algn="l">
              <a:lnSpc>
                <a:spcPct val="95000"/>
              </a:lnSpc>
              <a:spcBef>
                <a:spcPts val="1200"/>
              </a:spcBef>
              <a:spcAft>
                <a:spcPts val="0"/>
              </a:spcAft>
              <a:buClr>
                <a:srgbClr val="595959"/>
              </a:buClr>
              <a:buSzPts val="1260"/>
              <a:buFont typeface="Arial"/>
              <a:buNone/>
            </a:pPr>
            <a:r>
              <a:t/>
            </a:r>
            <a:endParaRPr i="0" sz="2000" u="none" cap="none" strike="noStrike">
              <a:solidFill>
                <a:srgbClr val="595959"/>
              </a:solidFill>
              <a:latin typeface="Calibri"/>
              <a:ea typeface="Calibri"/>
              <a:cs typeface="Calibri"/>
              <a:sym typeface="Calibri"/>
            </a:endParaRPr>
          </a:p>
          <a:p>
            <a:pPr indent="0" lvl="0" marL="0" marR="0" rtl="0" algn="l">
              <a:lnSpc>
                <a:spcPct val="95000"/>
              </a:lnSpc>
              <a:spcBef>
                <a:spcPts val="1200"/>
              </a:spcBef>
              <a:spcAft>
                <a:spcPts val="1200"/>
              </a:spcAft>
              <a:buClr>
                <a:srgbClr val="595959"/>
              </a:buClr>
              <a:buSzPts val="1260"/>
              <a:buFont typeface="Arial"/>
              <a:buNone/>
            </a:pPr>
            <a:r>
              <a:t/>
            </a:r>
            <a:endParaRPr i="0" sz="2000" u="none" cap="none" strike="noStrike">
              <a:solidFill>
                <a:srgbClr val="595959"/>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GC theme 2013-08-22">
  <a:themeElements>
    <a:clrScheme name="Custom 6">
      <a:dk1>
        <a:srgbClr val="000000"/>
      </a:dk1>
      <a:lt1>
        <a:srgbClr val="FFFFFF"/>
      </a:lt1>
      <a:dk2>
        <a:srgbClr val="000000"/>
      </a:dk2>
      <a:lt2>
        <a:srgbClr val="CAC8C8"/>
      </a:lt2>
      <a:accent1>
        <a:srgbClr val="F2D383"/>
      </a:accent1>
      <a:accent2>
        <a:srgbClr val="003B4C"/>
      </a:accent2>
      <a:accent3>
        <a:srgbClr val="003B4C"/>
      </a:accent3>
      <a:accent4>
        <a:srgbClr val="00A1DF"/>
      </a:accent4>
      <a:accent5>
        <a:srgbClr val="FF6C0C"/>
      </a:accent5>
      <a:accent6>
        <a:srgbClr val="F9BE00"/>
      </a:accent6>
      <a:hlink>
        <a:srgbClr val="64645D"/>
      </a:hlink>
      <a:folHlink>
        <a:srgbClr val="64645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